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Lst>
  <p:notesMasterIdLst>
    <p:notesMasterId r:id="rId45"/>
  </p:notesMasterIdLst>
  <p:sldIdLst>
    <p:sldId id="256" r:id="rId3"/>
    <p:sldId id="257" r:id="rId4"/>
    <p:sldId id="258" r:id="rId5"/>
    <p:sldId id="260" r:id="rId6"/>
    <p:sldId id="296" r:id="rId7"/>
    <p:sldId id="261" r:id="rId8"/>
    <p:sldId id="262" r:id="rId9"/>
    <p:sldId id="300" r:id="rId10"/>
    <p:sldId id="299" r:id="rId11"/>
    <p:sldId id="298" r:id="rId12"/>
    <p:sldId id="264" r:id="rId13"/>
    <p:sldId id="265" r:id="rId14"/>
    <p:sldId id="266" r:id="rId15"/>
    <p:sldId id="267" r:id="rId16"/>
    <p:sldId id="301" r:id="rId17"/>
    <p:sldId id="302" r:id="rId18"/>
    <p:sldId id="303" r:id="rId19"/>
    <p:sldId id="293" r:id="rId20"/>
    <p:sldId id="268" r:id="rId21"/>
    <p:sldId id="304" r:id="rId22"/>
    <p:sldId id="307" r:id="rId23"/>
    <p:sldId id="308" r:id="rId24"/>
    <p:sldId id="305" r:id="rId25"/>
    <p:sldId id="273"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Lst>
  <p:sldSz cx="9144000" cy="5143500" type="screen16x9"/>
  <p:notesSz cx="6858000" cy="9144000"/>
  <p:embeddedFontLst>
    <p:embeddedFont>
      <p:font typeface="Amatic SC" panose="00000500000000000000" pitchFamily="2" charset="-79"/>
      <p:regular r:id="rId46"/>
      <p:bold r:id="rId47"/>
    </p:embeddedFont>
    <p:embeddedFont>
      <p:font typeface="Bebas Neue" panose="020B0606020202050201" pitchFamily="34" charset="0"/>
      <p:regular r:id="rId48"/>
    </p:embeddedFont>
    <p:embeddedFont>
      <p:font typeface="Golos Text" panose="020B0604020202020204" charset="0"/>
      <p:regular r:id="rId49"/>
      <p:bold r:id="rId50"/>
    </p:embeddedFont>
    <p:embeddedFont>
      <p:font typeface="Golos Text Medium" panose="020B0604020202020204" charset="0"/>
      <p:regular r:id="rId51"/>
      <p:bold r:id="rId52"/>
    </p:embeddedFont>
    <p:embeddedFont>
      <p:font typeface="Proxima Nova" panose="020B0604020202020204" charset="0"/>
      <p:regular r:id="rId53"/>
      <p:bold r:id="rId54"/>
      <p:italic r:id="rId55"/>
      <p:boldItalic r:id="rId56"/>
    </p:embeddedFont>
    <p:embeddedFont>
      <p:font typeface="Roboto Medium" panose="02000000000000000000" pitchFamily="2"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96BF19-12D9-4721-A7AC-4C09888F2DF8}">
  <a:tblStyle styleId="{7C96BF19-12D9-4721-A7AC-4C09888F2DF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1.fntdata"/><Relationship Id="rId59" Type="http://schemas.openxmlformats.org/officeDocument/2006/relationships/font" Target="fonts/font1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9.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7.fntdata"/><Relationship Id="rId60"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a:extLst>
            <a:ext uri="{FF2B5EF4-FFF2-40B4-BE49-F238E27FC236}">
              <a16:creationId xmlns:a16="http://schemas.microsoft.com/office/drawing/2014/main" id="{ADEA2626-83A3-18A0-376F-AD72A3C14BEB}"/>
            </a:ext>
          </a:extLst>
        </p:cNvPr>
        <p:cNvGrpSpPr/>
        <p:nvPr/>
      </p:nvGrpSpPr>
      <p:grpSpPr>
        <a:xfrm>
          <a:off x="0" y="0"/>
          <a:ext cx="0" cy="0"/>
          <a:chOff x="0" y="0"/>
          <a:chExt cx="0" cy="0"/>
        </a:xfrm>
      </p:grpSpPr>
      <p:sp>
        <p:nvSpPr>
          <p:cNvPr id="206" name="Google Shape;206;g22b21ebf290_0_244:notes">
            <a:extLst>
              <a:ext uri="{FF2B5EF4-FFF2-40B4-BE49-F238E27FC236}">
                <a16:creationId xmlns:a16="http://schemas.microsoft.com/office/drawing/2014/main" id="{CFBE6658-AA86-A7BC-321F-D61BEBE728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2b21ebf290_0_244:notes">
            <a:extLst>
              <a:ext uri="{FF2B5EF4-FFF2-40B4-BE49-F238E27FC236}">
                <a16:creationId xmlns:a16="http://schemas.microsoft.com/office/drawing/2014/main" id="{64C8B7EB-C11B-FC3D-3C54-1C8D103C86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18792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22b21ebf29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22b21ebf29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a:extLst>
            <a:ext uri="{FF2B5EF4-FFF2-40B4-BE49-F238E27FC236}">
              <a16:creationId xmlns:a16="http://schemas.microsoft.com/office/drawing/2014/main" id="{68D8B793-276C-945E-5EC7-2F03ACAFC0D6}"/>
            </a:ext>
          </a:extLst>
        </p:cNvPr>
        <p:cNvGrpSpPr/>
        <p:nvPr/>
      </p:nvGrpSpPr>
      <p:grpSpPr>
        <a:xfrm>
          <a:off x="0" y="0"/>
          <a:ext cx="0" cy="0"/>
          <a:chOff x="0" y="0"/>
          <a:chExt cx="0" cy="0"/>
        </a:xfrm>
      </p:grpSpPr>
      <p:sp>
        <p:nvSpPr>
          <p:cNvPr id="474" name="Google Shape;474;g22b21ebf290_0_160:notes">
            <a:extLst>
              <a:ext uri="{FF2B5EF4-FFF2-40B4-BE49-F238E27FC236}">
                <a16:creationId xmlns:a16="http://schemas.microsoft.com/office/drawing/2014/main" id="{235800EF-DA1E-D3A3-BD70-0A93FD6ACA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a:extLst>
              <a:ext uri="{FF2B5EF4-FFF2-40B4-BE49-F238E27FC236}">
                <a16:creationId xmlns:a16="http://schemas.microsoft.com/office/drawing/2014/main" id="{A9414B96-2129-4173-4ABF-105001397E1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2290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a:extLst>
            <a:ext uri="{FF2B5EF4-FFF2-40B4-BE49-F238E27FC236}">
              <a16:creationId xmlns:a16="http://schemas.microsoft.com/office/drawing/2014/main" id="{954DF9C6-8704-F6A2-5086-1B37EC6928B4}"/>
            </a:ext>
          </a:extLst>
        </p:cNvPr>
        <p:cNvGrpSpPr/>
        <p:nvPr/>
      </p:nvGrpSpPr>
      <p:grpSpPr>
        <a:xfrm>
          <a:off x="0" y="0"/>
          <a:ext cx="0" cy="0"/>
          <a:chOff x="0" y="0"/>
          <a:chExt cx="0" cy="0"/>
        </a:xfrm>
      </p:grpSpPr>
      <p:sp>
        <p:nvSpPr>
          <p:cNvPr id="474" name="Google Shape;474;g22b21ebf290_0_160:notes">
            <a:extLst>
              <a:ext uri="{FF2B5EF4-FFF2-40B4-BE49-F238E27FC236}">
                <a16:creationId xmlns:a16="http://schemas.microsoft.com/office/drawing/2014/main" id="{39BF753D-86EB-9A8C-B06A-FC977EDDC18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a:extLst>
              <a:ext uri="{FF2B5EF4-FFF2-40B4-BE49-F238E27FC236}">
                <a16:creationId xmlns:a16="http://schemas.microsoft.com/office/drawing/2014/main" id="{D2765DEA-8435-88CA-B2D9-0772FEA3EF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36536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a:extLst>
            <a:ext uri="{FF2B5EF4-FFF2-40B4-BE49-F238E27FC236}">
              <a16:creationId xmlns:a16="http://schemas.microsoft.com/office/drawing/2014/main" id="{6E8929DD-821D-C747-E450-025AB098874F}"/>
            </a:ext>
          </a:extLst>
        </p:cNvPr>
        <p:cNvGrpSpPr/>
        <p:nvPr/>
      </p:nvGrpSpPr>
      <p:grpSpPr>
        <a:xfrm>
          <a:off x="0" y="0"/>
          <a:ext cx="0" cy="0"/>
          <a:chOff x="0" y="0"/>
          <a:chExt cx="0" cy="0"/>
        </a:xfrm>
      </p:grpSpPr>
      <p:sp>
        <p:nvSpPr>
          <p:cNvPr id="474" name="Google Shape;474;g22b21ebf290_0_160:notes">
            <a:extLst>
              <a:ext uri="{FF2B5EF4-FFF2-40B4-BE49-F238E27FC236}">
                <a16:creationId xmlns:a16="http://schemas.microsoft.com/office/drawing/2014/main" id="{11B59898-7FF8-B5CC-9CC5-9509B5233B7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a:extLst>
              <a:ext uri="{FF2B5EF4-FFF2-40B4-BE49-F238E27FC236}">
                <a16:creationId xmlns:a16="http://schemas.microsoft.com/office/drawing/2014/main" id="{8AB38320-9F6D-9184-BE5A-5A217618E9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64371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67318EF9-994F-0DE2-8010-54B09E38CB07}"/>
            </a:ext>
          </a:extLst>
        </p:cNvPr>
        <p:cNvGrpSpPr/>
        <p:nvPr/>
      </p:nvGrpSpPr>
      <p:grpSpPr>
        <a:xfrm>
          <a:off x="0" y="0"/>
          <a:ext cx="0" cy="0"/>
          <a:chOff x="0" y="0"/>
          <a:chExt cx="0" cy="0"/>
        </a:xfrm>
      </p:grpSpPr>
      <p:sp>
        <p:nvSpPr>
          <p:cNvPr id="491" name="Google Shape;491;g22b21ebf290_0_178:notes">
            <a:extLst>
              <a:ext uri="{FF2B5EF4-FFF2-40B4-BE49-F238E27FC236}">
                <a16:creationId xmlns:a16="http://schemas.microsoft.com/office/drawing/2014/main" id="{EB18F599-CA4A-33F7-7816-6779442AB9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a:extLst>
              <a:ext uri="{FF2B5EF4-FFF2-40B4-BE49-F238E27FC236}">
                <a16:creationId xmlns:a16="http://schemas.microsoft.com/office/drawing/2014/main" id="{A1977B53-84F1-CBA0-38A4-7AC7E2EECB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19404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a:extLst>
            <a:ext uri="{FF2B5EF4-FFF2-40B4-BE49-F238E27FC236}">
              <a16:creationId xmlns:a16="http://schemas.microsoft.com/office/drawing/2014/main" id="{E9118709-A21C-9F91-72CA-885DF579BB4A}"/>
            </a:ext>
          </a:extLst>
        </p:cNvPr>
        <p:cNvGrpSpPr/>
        <p:nvPr/>
      </p:nvGrpSpPr>
      <p:grpSpPr>
        <a:xfrm>
          <a:off x="0" y="0"/>
          <a:ext cx="0" cy="0"/>
          <a:chOff x="0" y="0"/>
          <a:chExt cx="0" cy="0"/>
        </a:xfrm>
      </p:grpSpPr>
      <p:sp>
        <p:nvSpPr>
          <p:cNvPr id="499" name="Google Shape;499;g22b21ebf290_0_207:notes">
            <a:extLst>
              <a:ext uri="{FF2B5EF4-FFF2-40B4-BE49-F238E27FC236}">
                <a16:creationId xmlns:a16="http://schemas.microsoft.com/office/drawing/2014/main" id="{F22F9B25-024B-1670-4238-65DEDA91BE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a:extLst>
              <a:ext uri="{FF2B5EF4-FFF2-40B4-BE49-F238E27FC236}">
                <a16:creationId xmlns:a16="http://schemas.microsoft.com/office/drawing/2014/main" id="{2182D78D-CC5E-74E4-289D-F7C8C43E8F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42830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a:extLst>
            <a:ext uri="{FF2B5EF4-FFF2-40B4-BE49-F238E27FC236}">
              <a16:creationId xmlns:a16="http://schemas.microsoft.com/office/drawing/2014/main" id="{EB0A0654-CA57-1ECD-1BDB-2D9F7FB4D37C}"/>
            </a:ext>
          </a:extLst>
        </p:cNvPr>
        <p:cNvGrpSpPr/>
        <p:nvPr/>
      </p:nvGrpSpPr>
      <p:grpSpPr>
        <a:xfrm>
          <a:off x="0" y="0"/>
          <a:ext cx="0" cy="0"/>
          <a:chOff x="0" y="0"/>
          <a:chExt cx="0" cy="0"/>
        </a:xfrm>
      </p:grpSpPr>
      <p:sp>
        <p:nvSpPr>
          <p:cNvPr id="499" name="Google Shape;499;g22b21ebf290_0_207:notes">
            <a:extLst>
              <a:ext uri="{FF2B5EF4-FFF2-40B4-BE49-F238E27FC236}">
                <a16:creationId xmlns:a16="http://schemas.microsoft.com/office/drawing/2014/main" id="{6DB15914-771B-B0CF-41DE-15E15E1DD2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a:extLst>
              <a:ext uri="{FF2B5EF4-FFF2-40B4-BE49-F238E27FC236}">
                <a16:creationId xmlns:a16="http://schemas.microsoft.com/office/drawing/2014/main" id="{EC9FAC24-9426-FB63-0356-86E7A212AD1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30949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a:extLst>
            <a:ext uri="{FF2B5EF4-FFF2-40B4-BE49-F238E27FC236}">
              <a16:creationId xmlns:a16="http://schemas.microsoft.com/office/drawing/2014/main" id="{54EA90AF-2E1C-347E-352D-4D4B40F5270D}"/>
            </a:ext>
          </a:extLst>
        </p:cNvPr>
        <p:cNvGrpSpPr/>
        <p:nvPr/>
      </p:nvGrpSpPr>
      <p:grpSpPr>
        <a:xfrm>
          <a:off x="0" y="0"/>
          <a:ext cx="0" cy="0"/>
          <a:chOff x="0" y="0"/>
          <a:chExt cx="0" cy="0"/>
        </a:xfrm>
      </p:grpSpPr>
      <p:sp>
        <p:nvSpPr>
          <p:cNvPr id="499" name="Google Shape;499;g22b21ebf290_0_207:notes">
            <a:extLst>
              <a:ext uri="{FF2B5EF4-FFF2-40B4-BE49-F238E27FC236}">
                <a16:creationId xmlns:a16="http://schemas.microsoft.com/office/drawing/2014/main" id="{9D54B1CA-7DBF-4F56-9CB9-CC6AFDBF3A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a:extLst>
              <a:ext uri="{FF2B5EF4-FFF2-40B4-BE49-F238E27FC236}">
                <a16:creationId xmlns:a16="http://schemas.microsoft.com/office/drawing/2014/main" id="{40D41B12-F962-8DB2-4B10-2E1DCA9CA8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71792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22b21ebf290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22b21ebf290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22b21ebf290_0_20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22b21ebf290_0_20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22b21ebf290_0_204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22b21ebf290_0_20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22b21ebf290_0_20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22b21ebf290_0_20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22b21ebf290_0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22b21ebf290_0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22b21ebf290_0_20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22b21ebf290_0_20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22b21ebf290_0_20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22b21ebf290_0_20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2"/>
        <p:cNvGrpSpPr/>
        <p:nvPr/>
      </p:nvGrpSpPr>
      <p:grpSpPr>
        <a:xfrm>
          <a:off x="0" y="0"/>
          <a:ext cx="0" cy="0"/>
          <a:chOff x="0" y="0"/>
          <a:chExt cx="0" cy="0"/>
        </a:xfrm>
      </p:grpSpPr>
      <p:sp>
        <p:nvSpPr>
          <p:cNvPr id="3583" name="Google Shape;3583;g22b21ebf290_0_230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4" name="Google Shape;3584;g22b21ebf290_0_23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1"/>
        <p:cNvGrpSpPr/>
        <p:nvPr/>
      </p:nvGrpSpPr>
      <p:grpSpPr>
        <a:xfrm>
          <a:off x="0" y="0"/>
          <a:ext cx="0" cy="0"/>
          <a:chOff x="0" y="0"/>
          <a:chExt cx="0" cy="0"/>
        </a:xfrm>
      </p:grpSpPr>
      <p:sp>
        <p:nvSpPr>
          <p:cNvPr id="4002" name="Google Shape;4002;g22b21ebf290_0_23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3" name="Google Shape;4003;g22b21ebf290_0_23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1"/>
        <p:cNvGrpSpPr/>
        <p:nvPr/>
      </p:nvGrpSpPr>
      <p:grpSpPr>
        <a:xfrm>
          <a:off x="0" y="0"/>
          <a:ext cx="0" cy="0"/>
          <a:chOff x="0" y="0"/>
          <a:chExt cx="0" cy="0"/>
        </a:xfrm>
      </p:grpSpPr>
      <p:sp>
        <p:nvSpPr>
          <p:cNvPr id="4172" name="Google Shape;4172;g22b21ebf290_0_23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3" name="Google Shape;4173;g22b21ebf290_0_23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6"/>
        <p:cNvGrpSpPr/>
        <p:nvPr/>
      </p:nvGrpSpPr>
      <p:grpSpPr>
        <a:xfrm>
          <a:off x="0" y="0"/>
          <a:ext cx="0" cy="0"/>
          <a:chOff x="0" y="0"/>
          <a:chExt cx="0" cy="0"/>
        </a:xfrm>
      </p:grpSpPr>
      <p:sp>
        <p:nvSpPr>
          <p:cNvPr id="4577" name="Google Shape;4577;g22b21ebf290_0_240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8" name="Google Shape;4578;g22b21ebf290_0_24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6"/>
        <p:cNvGrpSpPr/>
        <p:nvPr/>
      </p:nvGrpSpPr>
      <p:grpSpPr>
        <a:xfrm>
          <a:off x="0" y="0"/>
          <a:ext cx="0" cy="0"/>
          <a:chOff x="0" y="0"/>
          <a:chExt cx="0" cy="0"/>
        </a:xfrm>
      </p:grpSpPr>
      <p:sp>
        <p:nvSpPr>
          <p:cNvPr id="4957" name="Google Shape;4957;g22b21ebf290_0_24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8" name="Google Shape;4958;g22b21ebf290_0_24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3"/>
        <p:cNvGrpSpPr/>
        <p:nvPr/>
      </p:nvGrpSpPr>
      <p:grpSpPr>
        <a:xfrm>
          <a:off x="0" y="0"/>
          <a:ext cx="0" cy="0"/>
          <a:chOff x="0" y="0"/>
          <a:chExt cx="0" cy="0"/>
        </a:xfrm>
      </p:grpSpPr>
      <p:sp>
        <p:nvSpPr>
          <p:cNvPr id="5734" name="Google Shape;5734;g22b21ebf290_0_25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5" name="Google Shape;5735;g22b21ebf290_0_25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0"/>
        <p:cNvGrpSpPr/>
        <p:nvPr/>
      </p:nvGrpSpPr>
      <p:grpSpPr>
        <a:xfrm>
          <a:off x="0" y="0"/>
          <a:ext cx="0" cy="0"/>
          <a:chOff x="0" y="0"/>
          <a:chExt cx="0" cy="0"/>
        </a:xfrm>
      </p:grpSpPr>
      <p:sp>
        <p:nvSpPr>
          <p:cNvPr id="7141" name="Google Shape;7141;g22b21ebf290_0_265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2" name="Google Shape;7142;g22b21ebf290_0_26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4"/>
        <p:cNvGrpSpPr/>
        <p:nvPr/>
      </p:nvGrpSpPr>
      <p:grpSpPr>
        <a:xfrm>
          <a:off x="0" y="0"/>
          <a:ext cx="0" cy="0"/>
          <a:chOff x="0" y="0"/>
          <a:chExt cx="0" cy="0"/>
        </a:xfrm>
      </p:grpSpPr>
      <p:sp>
        <p:nvSpPr>
          <p:cNvPr id="9535" name="Google Shape;9535;g22b21ebf290_0_289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6" name="Google Shape;9536;g22b21ebf290_0_28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8"/>
        <p:cNvGrpSpPr/>
        <p:nvPr/>
      </p:nvGrpSpPr>
      <p:grpSpPr>
        <a:xfrm>
          <a:off x="0" y="0"/>
          <a:ext cx="0" cy="0"/>
          <a:chOff x="0" y="0"/>
          <a:chExt cx="0" cy="0"/>
        </a:xfrm>
      </p:grpSpPr>
      <p:sp>
        <p:nvSpPr>
          <p:cNvPr id="11549" name="Google Shape;11549;g22b21ebf290_0_310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0" name="Google Shape;11550;g22b21ebf290_0_31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4"/>
        <p:cNvGrpSpPr/>
        <p:nvPr/>
      </p:nvGrpSpPr>
      <p:grpSpPr>
        <a:xfrm>
          <a:off x="0" y="0"/>
          <a:ext cx="0" cy="0"/>
          <a:chOff x="0" y="0"/>
          <a:chExt cx="0" cy="0"/>
        </a:xfrm>
      </p:grpSpPr>
      <p:sp>
        <p:nvSpPr>
          <p:cNvPr id="13185" name="Google Shape;13185;g22b21ebf290_0_326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6" name="Google Shape;13186;g22b21ebf290_0_32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6"/>
        <p:cNvGrpSpPr/>
        <p:nvPr/>
      </p:nvGrpSpPr>
      <p:grpSpPr>
        <a:xfrm>
          <a:off x="0" y="0"/>
          <a:ext cx="0" cy="0"/>
          <a:chOff x="0" y="0"/>
          <a:chExt cx="0" cy="0"/>
        </a:xfrm>
      </p:grpSpPr>
      <p:sp>
        <p:nvSpPr>
          <p:cNvPr id="14227" name="Google Shape;14227;g22b21ebf290_0_33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8" name="Google Shape;14228;g22b21ebf290_0_3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69"/>
        <p:cNvGrpSpPr/>
        <p:nvPr/>
      </p:nvGrpSpPr>
      <p:grpSpPr>
        <a:xfrm>
          <a:off x="0" y="0"/>
          <a:ext cx="0" cy="0"/>
          <a:chOff x="0" y="0"/>
          <a:chExt cx="0" cy="0"/>
        </a:xfrm>
      </p:grpSpPr>
      <p:sp>
        <p:nvSpPr>
          <p:cNvPr id="15770" name="Google Shape;15770;g22b21ebf290_0_39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71" name="Google Shape;15771;g22b21ebf290_0_39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FE4AD43F-0B64-B6F0-26CB-3ABF09BD2693}"/>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DCE33BC2-8322-5A38-F761-F7B05605F8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4BE9D762-209C-E75E-23E4-7C3807537E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661108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a:extLst>
            <a:ext uri="{FF2B5EF4-FFF2-40B4-BE49-F238E27FC236}">
              <a16:creationId xmlns:a16="http://schemas.microsoft.com/office/drawing/2014/main" id="{D6532329-6BFE-526A-4B50-801652F461EE}"/>
            </a:ext>
          </a:extLst>
        </p:cNvPr>
        <p:cNvGrpSpPr/>
        <p:nvPr/>
      </p:nvGrpSpPr>
      <p:grpSpPr>
        <a:xfrm>
          <a:off x="0" y="0"/>
          <a:ext cx="0" cy="0"/>
          <a:chOff x="0" y="0"/>
          <a:chExt cx="0" cy="0"/>
        </a:xfrm>
      </p:grpSpPr>
      <p:sp>
        <p:nvSpPr>
          <p:cNvPr id="450" name="Google Shape;450;g22b21ebf290_0_124:notes">
            <a:extLst>
              <a:ext uri="{FF2B5EF4-FFF2-40B4-BE49-F238E27FC236}">
                <a16:creationId xmlns:a16="http://schemas.microsoft.com/office/drawing/2014/main" id="{F88328BA-2C81-336C-EB04-3EA339FD6A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a:extLst>
              <a:ext uri="{FF2B5EF4-FFF2-40B4-BE49-F238E27FC236}">
                <a16:creationId xmlns:a16="http://schemas.microsoft.com/office/drawing/2014/main" id="{49BEA23C-4D0D-66F1-F40F-2C6929D9DD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9273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a:extLst>
            <a:ext uri="{FF2B5EF4-FFF2-40B4-BE49-F238E27FC236}">
              <a16:creationId xmlns:a16="http://schemas.microsoft.com/office/drawing/2014/main" id="{9B1B3A67-6AFB-7401-3A02-6D62E95BF6A6}"/>
            </a:ext>
          </a:extLst>
        </p:cNvPr>
        <p:cNvGrpSpPr/>
        <p:nvPr/>
      </p:nvGrpSpPr>
      <p:grpSpPr>
        <a:xfrm>
          <a:off x="0" y="0"/>
          <a:ext cx="0" cy="0"/>
          <a:chOff x="0" y="0"/>
          <a:chExt cx="0" cy="0"/>
        </a:xfrm>
      </p:grpSpPr>
      <p:sp>
        <p:nvSpPr>
          <p:cNvPr id="450" name="Google Shape;450;g22b21ebf290_0_124:notes">
            <a:extLst>
              <a:ext uri="{FF2B5EF4-FFF2-40B4-BE49-F238E27FC236}">
                <a16:creationId xmlns:a16="http://schemas.microsoft.com/office/drawing/2014/main" id="{0211270E-E292-0F02-D754-903D8FE04B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a:extLst>
              <a:ext uri="{FF2B5EF4-FFF2-40B4-BE49-F238E27FC236}">
                <a16:creationId xmlns:a16="http://schemas.microsoft.com/office/drawing/2014/main" id="{D2C8A84E-5295-0982-276A-EB3F4A7BA6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1562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6"/>
        <p:cNvGrpSpPr/>
        <p:nvPr/>
      </p:nvGrpSpPr>
      <p:grpSpPr>
        <a:xfrm>
          <a:off x="0" y="0"/>
          <a:ext cx="0" cy="0"/>
          <a:chOff x="0" y="0"/>
          <a:chExt cx="0" cy="0"/>
        </a:xfrm>
      </p:grpSpPr>
      <p:sp>
        <p:nvSpPr>
          <p:cNvPr id="77" name="Google Shape;77;p2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2" r:id="rId14"/>
    <p:sldLayoutId id="2147483663"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4" name="Google Shape;74;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Golos+Text" TargetMode="External"/><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16.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299463" y="1140750"/>
            <a:ext cx="5290845"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t>A Unified Model for Multimodal Image Generation and Editing</a:t>
            </a:r>
            <a:endParaRPr lang="en-US" sz="3600" dirty="0">
              <a:solidFill>
                <a:schemeClr val="accent3"/>
              </a:solidFill>
            </a:endParaRPr>
          </a:p>
        </p:txBody>
      </p:sp>
      <p:cxnSp>
        <p:nvCxnSpPr>
          <p:cNvPr id="83" name="Google Shape;83;p21"/>
          <p:cNvCxnSpPr/>
          <p:nvPr/>
        </p:nvCxnSpPr>
        <p:spPr>
          <a:xfrm>
            <a:off x="4466175" y="2069550"/>
            <a:ext cx="552600" cy="0"/>
          </a:xfrm>
          <a:prstGeom prst="straightConnector1">
            <a:avLst/>
          </a:prstGeom>
          <a:noFill/>
          <a:ln w="317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761946" y="2253064"/>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1"/>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a:extLst>
            <a:ext uri="{FF2B5EF4-FFF2-40B4-BE49-F238E27FC236}">
              <a16:creationId xmlns:a16="http://schemas.microsoft.com/office/drawing/2014/main" id="{200DCA8C-60E4-E2B2-3082-AB2DCB17F72C}"/>
            </a:ext>
          </a:extLst>
        </p:cNvPr>
        <p:cNvGrpSpPr/>
        <p:nvPr/>
      </p:nvGrpSpPr>
      <p:grpSpPr>
        <a:xfrm>
          <a:off x="0" y="0"/>
          <a:ext cx="0" cy="0"/>
          <a:chOff x="0" y="0"/>
          <a:chExt cx="0" cy="0"/>
        </a:xfrm>
      </p:grpSpPr>
      <p:sp>
        <p:nvSpPr>
          <p:cNvPr id="209" name="Google Shape;209;p24">
            <a:extLst>
              <a:ext uri="{FF2B5EF4-FFF2-40B4-BE49-F238E27FC236}">
                <a16:creationId xmlns:a16="http://schemas.microsoft.com/office/drawing/2014/main" id="{57D8D7FC-BCB0-ECB4-2C1D-3E32C7B5B5F2}"/>
              </a:ext>
            </a:extLst>
          </p:cNvPr>
          <p:cNvSpPr txBox="1">
            <a:spLocks noGrp="1"/>
          </p:cNvSpPr>
          <p:nvPr>
            <p:ph type="title"/>
          </p:nvPr>
        </p:nvSpPr>
        <p:spPr>
          <a:xfrm>
            <a:off x="715100" y="870377"/>
            <a:ext cx="7713900" cy="33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Can a single model </a:t>
            </a:r>
            <a:br>
              <a:rPr lang="en-US" sz="3200" dirty="0"/>
            </a:br>
            <a:r>
              <a:rPr lang="en-US" sz="3200" dirty="0"/>
              <a:t>complete various tasks </a:t>
            </a:r>
            <a:br>
              <a:rPr lang="en-US" sz="3200" dirty="0"/>
            </a:br>
            <a:r>
              <a:rPr lang="en-US" sz="3200" dirty="0"/>
              <a:t>end-to-end through user </a:t>
            </a:r>
            <a:br>
              <a:rPr lang="en-US" sz="3200" dirty="0"/>
            </a:br>
            <a:r>
              <a:rPr lang="en-US" sz="3200" dirty="0"/>
              <a:t>instructions, similar to how </a:t>
            </a:r>
            <a:br>
              <a:rPr lang="en-US" sz="3200" dirty="0"/>
            </a:br>
            <a:r>
              <a:rPr lang="en-US" sz="3200" dirty="0">
                <a:solidFill>
                  <a:schemeClr val="accent3"/>
                </a:solidFill>
              </a:rPr>
              <a:t>ChatGPT</a:t>
            </a:r>
            <a:r>
              <a:rPr lang="en-US" sz="3200" dirty="0"/>
              <a:t> handles language tasks?</a:t>
            </a:r>
          </a:p>
        </p:txBody>
      </p:sp>
      <p:grpSp>
        <p:nvGrpSpPr>
          <p:cNvPr id="210" name="Google Shape;210;p24">
            <a:extLst>
              <a:ext uri="{FF2B5EF4-FFF2-40B4-BE49-F238E27FC236}">
                <a16:creationId xmlns:a16="http://schemas.microsoft.com/office/drawing/2014/main" id="{9D3C5038-1985-451B-D3D6-D4960CEAF49D}"/>
              </a:ext>
            </a:extLst>
          </p:cNvPr>
          <p:cNvGrpSpPr/>
          <p:nvPr/>
        </p:nvGrpSpPr>
        <p:grpSpPr>
          <a:xfrm flipH="1">
            <a:off x="4722205" y="646756"/>
            <a:ext cx="3706695" cy="2550084"/>
            <a:chOff x="4388650" y="2224200"/>
            <a:chExt cx="1707525" cy="1174775"/>
          </a:xfrm>
        </p:grpSpPr>
        <p:sp>
          <p:nvSpPr>
            <p:cNvPr id="211" name="Google Shape;211;p24">
              <a:extLst>
                <a:ext uri="{FF2B5EF4-FFF2-40B4-BE49-F238E27FC236}">
                  <a16:creationId xmlns:a16="http://schemas.microsoft.com/office/drawing/2014/main" id="{AFADABEF-2EF3-673D-6552-143A07262CCB}"/>
                </a:ext>
              </a:extLst>
            </p:cNvPr>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a:extLst>
                <a:ext uri="{FF2B5EF4-FFF2-40B4-BE49-F238E27FC236}">
                  <a16:creationId xmlns:a16="http://schemas.microsoft.com/office/drawing/2014/main" id="{7B68C77F-178B-BED6-2C7B-99D442E2EF16}"/>
                </a:ext>
              </a:extLst>
            </p:cNvPr>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a:extLst>
                <a:ext uri="{FF2B5EF4-FFF2-40B4-BE49-F238E27FC236}">
                  <a16:creationId xmlns:a16="http://schemas.microsoft.com/office/drawing/2014/main" id="{EAA7BB0D-221F-C303-03B0-181C85797740}"/>
                </a:ext>
              </a:extLst>
            </p:cNvPr>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a:extLst>
                <a:ext uri="{FF2B5EF4-FFF2-40B4-BE49-F238E27FC236}">
                  <a16:creationId xmlns:a16="http://schemas.microsoft.com/office/drawing/2014/main" id="{436D37DB-6C01-03E1-2DC7-E176B9EA2A63}"/>
                </a:ext>
              </a:extLst>
            </p:cNvPr>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a:extLst>
                <a:ext uri="{FF2B5EF4-FFF2-40B4-BE49-F238E27FC236}">
                  <a16:creationId xmlns:a16="http://schemas.microsoft.com/office/drawing/2014/main" id="{21CAAFBF-B9B3-4946-7D89-18A5DAD92F91}"/>
                </a:ext>
              </a:extLst>
            </p:cNvPr>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a:extLst>
                <a:ext uri="{FF2B5EF4-FFF2-40B4-BE49-F238E27FC236}">
                  <a16:creationId xmlns:a16="http://schemas.microsoft.com/office/drawing/2014/main" id="{8877BFA9-9D4E-EF3D-E96C-9E42CB1247B6}"/>
                </a:ext>
              </a:extLst>
            </p:cNvPr>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a:extLst>
                <a:ext uri="{FF2B5EF4-FFF2-40B4-BE49-F238E27FC236}">
                  <a16:creationId xmlns:a16="http://schemas.microsoft.com/office/drawing/2014/main" id="{1E6BA06B-312B-3765-211A-C1736B055AE8}"/>
                </a:ext>
              </a:extLst>
            </p:cNvPr>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a:extLst>
                <a:ext uri="{FF2B5EF4-FFF2-40B4-BE49-F238E27FC236}">
                  <a16:creationId xmlns:a16="http://schemas.microsoft.com/office/drawing/2014/main" id="{C18C1933-4987-203D-168B-B3575E6E028A}"/>
                </a:ext>
              </a:extLst>
            </p:cNvPr>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a:extLst>
                <a:ext uri="{FF2B5EF4-FFF2-40B4-BE49-F238E27FC236}">
                  <a16:creationId xmlns:a16="http://schemas.microsoft.com/office/drawing/2014/main" id="{A39CAC29-C4D3-B0A6-62E0-F584CB9720D2}"/>
                </a:ext>
              </a:extLst>
            </p:cNvPr>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a:extLst>
                <a:ext uri="{FF2B5EF4-FFF2-40B4-BE49-F238E27FC236}">
                  <a16:creationId xmlns:a16="http://schemas.microsoft.com/office/drawing/2014/main" id="{6D5866F3-6C6C-6478-64B9-EB37FAA36057}"/>
                </a:ext>
              </a:extLst>
            </p:cNvPr>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a:extLst>
                <a:ext uri="{FF2B5EF4-FFF2-40B4-BE49-F238E27FC236}">
                  <a16:creationId xmlns:a16="http://schemas.microsoft.com/office/drawing/2014/main" id="{1200879B-5E0A-55A9-323B-00F0FE503671}"/>
                </a:ext>
              </a:extLst>
            </p:cNvPr>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a:extLst>
                <a:ext uri="{FF2B5EF4-FFF2-40B4-BE49-F238E27FC236}">
                  <a16:creationId xmlns:a16="http://schemas.microsoft.com/office/drawing/2014/main" id="{2059D59E-EB33-82D4-E8D0-CD2B90CCD1B4}"/>
                </a:ext>
              </a:extLst>
            </p:cNvPr>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a:extLst>
                <a:ext uri="{FF2B5EF4-FFF2-40B4-BE49-F238E27FC236}">
                  <a16:creationId xmlns:a16="http://schemas.microsoft.com/office/drawing/2014/main" id="{0497B515-0CEE-68EF-D295-60AC181C54F0}"/>
                </a:ext>
              </a:extLst>
            </p:cNvPr>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a:extLst>
                <a:ext uri="{FF2B5EF4-FFF2-40B4-BE49-F238E27FC236}">
                  <a16:creationId xmlns:a16="http://schemas.microsoft.com/office/drawing/2014/main" id="{04CDCA72-2470-2E2E-00C1-D5C77F0ACB11}"/>
                </a:ext>
              </a:extLst>
            </p:cNvPr>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a:extLst>
                <a:ext uri="{FF2B5EF4-FFF2-40B4-BE49-F238E27FC236}">
                  <a16:creationId xmlns:a16="http://schemas.microsoft.com/office/drawing/2014/main" id="{5A4B98FB-1A3F-FAAE-CA10-83C55A207408}"/>
                </a:ext>
              </a:extLst>
            </p:cNvPr>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a:extLst>
                <a:ext uri="{FF2B5EF4-FFF2-40B4-BE49-F238E27FC236}">
                  <a16:creationId xmlns:a16="http://schemas.microsoft.com/office/drawing/2014/main" id="{6F7D457E-3C35-4F0B-0B66-16067CD34DA2}"/>
                </a:ext>
              </a:extLst>
            </p:cNvPr>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a:extLst>
                <a:ext uri="{FF2B5EF4-FFF2-40B4-BE49-F238E27FC236}">
                  <a16:creationId xmlns:a16="http://schemas.microsoft.com/office/drawing/2014/main" id="{4A5BDBAC-E034-9EC6-48A1-EBB560284D0B}"/>
                </a:ext>
              </a:extLst>
            </p:cNvPr>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4">
              <a:extLst>
                <a:ext uri="{FF2B5EF4-FFF2-40B4-BE49-F238E27FC236}">
                  <a16:creationId xmlns:a16="http://schemas.microsoft.com/office/drawing/2014/main" id="{F5271A75-490E-8F45-219D-395B92992AC5}"/>
                </a:ext>
              </a:extLst>
            </p:cNvPr>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a:extLst>
                <a:ext uri="{FF2B5EF4-FFF2-40B4-BE49-F238E27FC236}">
                  <a16:creationId xmlns:a16="http://schemas.microsoft.com/office/drawing/2014/main" id="{1F3BB223-7420-1303-A7C5-6F06A194C43F}"/>
                </a:ext>
              </a:extLst>
            </p:cNvPr>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a:extLst>
                <a:ext uri="{FF2B5EF4-FFF2-40B4-BE49-F238E27FC236}">
                  <a16:creationId xmlns:a16="http://schemas.microsoft.com/office/drawing/2014/main" id="{A107CB00-9B04-86AD-F53A-DD4FFB8CBFC4}"/>
                </a:ext>
              </a:extLst>
            </p:cNvPr>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a:extLst>
                <a:ext uri="{FF2B5EF4-FFF2-40B4-BE49-F238E27FC236}">
                  <a16:creationId xmlns:a16="http://schemas.microsoft.com/office/drawing/2014/main" id="{A0BA25AE-B84F-5F1B-772C-AE887BC0757F}"/>
                </a:ext>
              </a:extLst>
            </p:cNvPr>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a:extLst>
                <a:ext uri="{FF2B5EF4-FFF2-40B4-BE49-F238E27FC236}">
                  <a16:creationId xmlns:a16="http://schemas.microsoft.com/office/drawing/2014/main" id="{5E293741-27D8-9231-7079-B8B70E227522}"/>
                </a:ext>
              </a:extLst>
            </p:cNvPr>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a:extLst>
                <a:ext uri="{FF2B5EF4-FFF2-40B4-BE49-F238E27FC236}">
                  <a16:creationId xmlns:a16="http://schemas.microsoft.com/office/drawing/2014/main" id="{1C3CA042-BFD4-20EC-36FD-952CF6A17509}"/>
                </a:ext>
              </a:extLst>
            </p:cNvPr>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a:extLst>
                <a:ext uri="{FF2B5EF4-FFF2-40B4-BE49-F238E27FC236}">
                  <a16:creationId xmlns:a16="http://schemas.microsoft.com/office/drawing/2014/main" id="{2584DF63-362E-2B7B-EE08-D26AE80D53AF}"/>
                </a:ext>
              </a:extLst>
            </p:cNvPr>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a:extLst>
                <a:ext uri="{FF2B5EF4-FFF2-40B4-BE49-F238E27FC236}">
                  <a16:creationId xmlns:a16="http://schemas.microsoft.com/office/drawing/2014/main" id="{5FEE5838-4968-C3D2-69FF-17F9E7D7A9CD}"/>
                </a:ext>
              </a:extLst>
            </p:cNvPr>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a:extLst>
                <a:ext uri="{FF2B5EF4-FFF2-40B4-BE49-F238E27FC236}">
                  <a16:creationId xmlns:a16="http://schemas.microsoft.com/office/drawing/2014/main" id="{7C82495B-B32C-C170-09C7-DE43DAE55B58}"/>
                </a:ext>
              </a:extLst>
            </p:cNvPr>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a:extLst>
                <a:ext uri="{FF2B5EF4-FFF2-40B4-BE49-F238E27FC236}">
                  <a16:creationId xmlns:a16="http://schemas.microsoft.com/office/drawing/2014/main" id="{9A3F54AB-78BA-3F34-CC11-DC72E4D336B3}"/>
                </a:ext>
              </a:extLst>
            </p:cNvPr>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a:extLst>
                <a:ext uri="{FF2B5EF4-FFF2-40B4-BE49-F238E27FC236}">
                  <a16:creationId xmlns:a16="http://schemas.microsoft.com/office/drawing/2014/main" id="{091AEA94-6188-D14A-56ED-93823F1FAFAE}"/>
                </a:ext>
              </a:extLst>
            </p:cNvPr>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a:extLst>
                <a:ext uri="{FF2B5EF4-FFF2-40B4-BE49-F238E27FC236}">
                  <a16:creationId xmlns:a16="http://schemas.microsoft.com/office/drawing/2014/main" id="{40DD111B-0E43-10D2-446D-2A2E935CE718}"/>
                </a:ext>
              </a:extLst>
            </p:cNvPr>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a:extLst>
                <a:ext uri="{FF2B5EF4-FFF2-40B4-BE49-F238E27FC236}">
                  <a16:creationId xmlns:a16="http://schemas.microsoft.com/office/drawing/2014/main" id="{0B244374-980F-0B3E-66A7-1975E47BB629}"/>
                </a:ext>
              </a:extLst>
            </p:cNvPr>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a:extLst>
                <a:ext uri="{FF2B5EF4-FFF2-40B4-BE49-F238E27FC236}">
                  <a16:creationId xmlns:a16="http://schemas.microsoft.com/office/drawing/2014/main" id="{CF31548C-C2FA-FC28-0ADC-0B6FF8BC1F24}"/>
                </a:ext>
              </a:extLst>
            </p:cNvPr>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a:extLst>
                <a:ext uri="{FF2B5EF4-FFF2-40B4-BE49-F238E27FC236}">
                  <a16:creationId xmlns:a16="http://schemas.microsoft.com/office/drawing/2014/main" id="{7072326A-827C-2A42-3E24-8E69952B9574}"/>
                </a:ext>
              </a:extLst>
            </p:cNvPr>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a:extLst>
                <a:ext uri="{FF2B5EF4-FFF2-40B4-BE49-F238E27FC236}">
                  <a16:creationId xmlns:a16="http://schemas.microsoft.com/office/drawing/2014/main" id="{73067E52-E749-E2FD-E08C-99360B65A1C7}"/>
                </a:ext>
              </a:extLst>
            </p:cNvPr>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a:extLst>
                <a:ext uri="{FF2B5EF4-FFF2-40B4-BE49-F238E27FC236}">
                  <a16:creationId xmlns:a16="http://schemas.microsoft.com/office/drawing/2014/main" id="{C475D6A7-E606-8561-BB05-CDAED44DC524}"/>
                </a:ext>
              </a:extLst>
            </p:cNvPr>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4">
              <a:extLst>
                <a:ext uri="{FF2B5EF4-FFF2-40B4-BE49-F238E27FC236}">
                  <a16:creationId xmlns:a16="http://schemas.microsoft.com/office/drawing/2014/main" id="{BD26E2D3-74CF-7EC8-17CD-CC8A3F89592A}"/>
                </a:ext>
              </a:extLst>
            </p:cNvPr>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4">
              <a:extLst>
                <a:ext uri="{FF2B5EF4-FFF2-40B4-BE49-F238E27FC236}">
                  <a16:creationId xmlns:a16="http://schemas.microsoft.com/office/drawing/2014/main" id="{7F16DCA6-E174-F704-3E11-DD927B8521C6}"/>
                </a:ext>
              </a:extLst>
            </p:cNvPr>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4">
              <a:extLst>
                <a:ext uri="{FF2B5EF4-FFF2-40B4-BE49-F238E27FC236}">
                  <a16:creationId xmlns:a16="http://schemas.microsoft.com/office/drawing/2014/main" id="{C719BE1C-57B8-0103-8FDB-E816C3C802FF}"/>
                </a:ext>
              </a:extLst>
            </p:cNvPr>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a:extLst>
                <a:ext uri="{FF2B5EF4-FFF2-40B4-BE49-F238E27FC236}">
                  <a16:creationId xmlns:a16="http://schemas.microsoft.com/office/drawing/2014/main" id="{AF34C876-0F09-E971-995D-D18D9EA170F3}"/>
                </a:ext>
              </a:extLst>
            </p:cNvPr>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a:extLst>
                <a:ext uri="{FF2B5EF4-FFF2-40B4-BE49-F238E27FC236}">
                  <a16:creationId xmlns:a16="http://schemas.microsoft.com/office/drawing/2014/main" id="{7052F257-F77F-EA0A-B8F3-FBBB497BE267}"/>
                </a:ext>
              </a:extLst>
            </p:cNvPr>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a:extLst>
                <a:ext uri="{FF2B5EF4-FFF2-40B4-BE49-F238E27FC236}">
                  <a16:creationId xmlns:a16="http://schemas.microsoft.com/office/drawing/2014/main" id="{80F41A47-4C8E-7C46-816F-C645D9AFA811}"/>
                </a:ext>
              </a:extLst>
            </p:cNvPr>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a:extLst>
                <a:ext uri="{FF2B5EF4-FFF2-40B4-BE49-F238E27FC236}">
                  <a16:creationId xmlns:a16="http://schemas.microsoft.com/office/drawing/2014/main" id="{5E4001AA-9058-6B2D-3032-8CEFBFF75443}"/>
                </a:ext>
              </a:extLst>
            </p:cNvPr>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a:extLst>
                <a:ext uri="{FF2B5EF4-FFF2-40B4-BE49-F238E27FC236}">
                  <a16:creationId xmlns:a16="http://schemas.microsoft.com/office/drawing/2014/main" id="{357A1977-54AA-EBDC-310A-861F1C9F3BBE}"/>
                </a:ext>
              </a:extLst>
            </p:cNvPr>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a:extLst>
                <a:ext uri="{FF2B5EF4-FFF2-40B4-BE49-F238E27FC236}">
                  <a16:creationId xmlns:a16="http://schemas.microsoft.com/office/drawing/2014/main" id="{EE05081F-5E66-43EC-8ECC-85CF121BACE7}"/>
                </a:ext>
              </a:extLst>
            </p:cNvPr>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a:extLst>
                <a:ext uri="{FF2B5EF4-FFF2-40B4-BE49-F238E27FC236}">
                  <a16:creationId xmlns:a16="http://schemas.microsoft.com/office/drawing/2014/main" id="{3B30A8D4-645E-7D88-43B3-5629054CAE38}"/>
                </a:ext>
              </a:extLst>
            </p:cNvPr>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a:extLst>
                <a:ext uri="{FF2B5EF4-FFF2-40B4-BE49-F238E27FC236}">
                  <a16:creationId xmlns:a16="http://schemas.microsoft.com/office/drawing/2014/main" id="{416B516D-5670-93CC-B4DF-F7F1DBBCBE35}"/>
                </a:ext>
              </a:extLst>
            </p:cNvPr>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a:extLst>
                <a:ext uri="{FF2B5EF4-FFF2-40B4-BE49-F238E27FC236}">
                  <a16:creationId xmlns:a16="http://schemas.microsoft.com/office/drawing/2014/main" id="{8BAFED32-59FD-4FCF-EF53-40D22A29A49F}"/>
                </a:ext>
              </a:extLst>
            </p:cNvPr>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a:extLst>
                <a:ext uri="{FF2B5EF4-FFF2-40B4-BE49-F238E27FC236}">
                  <a16:creationId xmlns:a16="http://schemas.microsoft.com/office/drawing/2014/main" id="{CC848CFB-2011-1A65-CB13-1389B5A2C5C9}"/>
                </a:ext>
              </a:extLst>
            </p:cNvPr>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a:extLst>
                <a:ext uri="{FF2B5EF4-FFF2-40B4-BE49-F238E27FC236}">
                  <a16:creationId xmlns:a16="http://schemas.microsoft.com/office/drawing/2014/main" id="{E10F366A-FD2B-EE34-AAD6-0A32E9AAEAA7}"/>
                </a:ext>
              </a:extLst>
            </p:cNvPr>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a:extLst>
                <a:ext uri="{FF2B5EF4-FFF2-40B4-BE49-F238E27FC236}">
                  <a16:creationId xmlns:a16="http://schemas.microsoft.com/office/drawing/2014/main" id="{45D37C28-5820-B16C-CF24-6BB361F01D4C}"/>
                </a:ext>
              </a:extLst>
            </p:cNvPr>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a:extLst>
                <a:ext uri="{FF2B5EF4-FFF2-40B4-BE49-F238E27FC236}">
                  <a16:creationId xmlns:a16="http://schemas.microsoft.com/office/drawing/2014/main" id="{7844A90D-31E7-667D-FE25-FA6000BD8D5A}"/>
                </a:ext>
              </a:extLst>
            </p:cNvPr>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a:extLst>
                <a:ext uri="{FF2B5EF4-FFF2-40B4-BE49-F238E27FC236}">
                  <a16:creationId xmlns:a16="http://schemas.microsoft.com/office/drawing/2014/main" id="{02F9A6A5-7569-E6AE-F098-460944D9189E}"/>
                </a:ext>
              </a:extLst>
            </p:cNvPr>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a:extLst>
                <a:ext uri="{FF2B5EF4-FFF2-40B4-BE49-F238E27FC236}">
                  <a16:creationId xmlns:a16="http://schemas.microsoft.com/office/drawing/2014/main" id="{BB48D491-FECF-387C-1F92-75145450E03C}"/>
                </a:ext>
              </a:extLst>
            </p:cNvPr>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a:extLst>
                <a:ext uri="{FF2B5EF4-FFF2-40B4-BE49-F238E27FC236}">
                  <a16:creationId xmlns:a16="http://schemas.microsoft.com/office/drawing/2014/main" id="{F755AA22-A3E0-F5D7-D538-BC5AEFF76FCA}"/>
                </a:ext>
              </a:extLst>
            </p:cNvPr>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a:extLst>
                <a:ext uri="{FF2B5EF4-FFF2-40B4-BE49-F238E27FC236}">
                  <a16:creationId xmlns:a16="http://schemas.microsoft.com/office/drawing/2014/main" id="{541FD6AA-0B59-FFC4-B86F-E539FC353300}"/>
                </a:ext>
              </a:extLst>
            </p:cNvPr>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a:extLst>
                <a:ext uri="{FF2B5EF4-FFF2-40B4-BE49-F238E27FC236}">
                  <a16:creationId xmlns:a16="http://schemas.microsoft.com/office/drawing/2014/main" id="{E857D425-EA59-C973-7436-08018DA2E34C}"/>
                </a:ext>
              </a:extLst>
            </p:cNvPr>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a:extLst>
                <a:ext uri="{FF2B5EF4-FFF2-40B4-BE49-F238E27FC236}">
                  <a16:creationId xmlns:a16="http://schemas.microsoft.com/office/drawing/2014/main" id="{EE08251E-65B5-0F55-687C-33A72BF6F351}"/>
                </a:ext>
              </a:extLst>
            </p:cNvPr>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a:extLst>
                <a:ext uri="{FF2B5EF4-FFF2-40B4-BE49-F238E27FC236}">
                  <a16:creationId xmlns:a16="http://schemas.microsoft.com/office/drawing/2014/main" id="{FAECC021-C413-350C-E165-FF63E6D3B021}"/>
                </a:ext>
              </a:extLst>
            </p:cNvPr>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a:extLst>
                <a:ext uri="{FF2B5EF4-FFF2-40B4-BE49-F238E27FC236}">
                  <a16:creationId xmlns:a16="http://schemas.microsoft.com/office/drawing/2014/main" id="{A4EC45FD-718E-8EEB-18EF-CE1C00A57BEB}"/>
                </a:ext>
              </a:extLst>
            </p:cNvPr>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a:extLst>
                <a:ext uri="{FF2B5EF4-FFF2-40B4-BE49-F238E27FC236}">
                  <a16:creationId xmlns:a16="http://schemas.microsoft.com/office/drawing/2014/main" id="{54489069-1614-B165-F169-F85C4C032A8C}"/>
                </a:ext>
              </a:extLst>
            </p:cNvPr>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a:extLst>
                <a:ext uri="{FF2B5EF4-FFF2-40B4-BE49-F238E27FC236}">
                  <a16:creationId xmlns:a16="http://schemas.microsoft.com/office/drawing/2014/main" id="{9938492A-7C76-30A9-2F3A-642EE78815DB}"/>
                </a:ext>
              </a:extLst>
            </p:cNvPr>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a:extLst>
                <a:ext uri="{FF2B5EF4-FFF2-40B4-BE49-F238E27FC236}">
                  <a16:creationId xmlns:a16="http://schemas.microsoft.com/office/drawing/2014/main" id="{CA9051E5-84F6-81FE-7CA8-42BD4793D2FA}"/>
                </a:ext>
              </a:extLst>
            </p:cNvPr>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a:extLst>
                <a:ext uri="{FF2B5EF4-FFF2-40B4-BE49-F238E27FC236}">
                  <a16:creationId xmlns:a16="http://schemas.microsoft.com/office/drawing/2014/main" id="{AF524B66-920F-540B-BD51-0430C617F3E6}"/>
                </a:ext>
              </a:extLst>
            </p:cNvPr>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a:extLst>
                <a:ext uri="{FF2B5EF4-FFF2-40B4-BE49-F238E27FC236}">
                  <a16:creationId xmlns:a16="http://schemas.microsoft.com/office/drawing/2014/main" id="{8F6F60C6-D551-35CD-B748-245D27CB3AE0}"/>
                </a:ext>
              </a:extLst>
            </p:cNvPr>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a:extLst>
                <a:ext uri="{FF2B5EF4-FFF2-40B4-BE49-F238E27FC236}">
                  <a16:creationId xmlns:a16="http://schemas.microsoft.com/office/drawing/2014/main" id="{63A16F98-0BBD-2281-B353-8F876188A139}"/>
                </a:ext>
              </a:extLst>
            </p:cNvPr>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a:extLst>
                <a:ext uri="{FF2B5EF4-FFF2-40B4-BE49-F238E27FC236}">
                  <a16:creationId xmlns:a16="http://schemas.microsoft.com/office/drawing/2014/main" id="{E153A7AE-23FC-0AA6-796C-001AC75ED8CF}"/>
                </a:ext>
              </a:extLst>
            </p:cNvPr>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6" name="Google Shape;276;p24">
            <a:extLst>
              <a:ext uri="{FF2B5EF4-FFF2-40B4-BE49-F238E27FC236}">
                <a16:creationId xmlns:a16="http://schemas.microsoft.com/office/drawing/2014/main" id="{D26F318E-46DD-2ADC-4269-776AC0188434}"/>
              </a:ext>
            </a:extLst>
          </p:cNvPr>
          <p:cNvCxnSpPr/>
          <p:nvPr/>
        </p:nvCxnSpPr>
        <p:spPr>
          <a:xfrm>
            <a:off x="7574486" y="3492501"/>
            <a:ext cx="552600"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2805468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sp>
        <p:nvSpPr>
          <p:cNvPr id="470" name="Google Shape;470;p29"/>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72" name="Google Shape;472;p29"/>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30"/>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uses</a:t>
            </a:r>
            <a:endParaRPr/>
          </a:p>
        </p:txBody>
      </p:sp>
      <p:sp>
        <p:nvSpPr>
          <p:cNvPr id="478" name="Google Shape;478;p30"/>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Virtual personal assistants</a:t>
            </a:r>
            <a:endParaRPr/>
          </a:p>
          <a:p>
            <a:pPr marL="0" lvl="0" indent="0" algn="l" rtl="0">
              <a:spcBef>
                <a:spcPts val="1000"/>
              </a:spcBef>
              <a:spcAft>
                <a:spcPts val="0"/>
              </a:spcAft>
              <a:buNone/>
            </a:pPr>
            <a:r>
              <a:rPr lang="en"/>
              <a:t>These are the well-known chatbots that allow us to interact with them according to our search history</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Business and finance</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In this case, AI brings the possibility of generating greater security, offering new operations and being aware of relevant market information</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(c)</a:t>
            </a:r>
            <a:r>
              <a:rPr lang="en" sz="2000">
                <a:latin typeface="Golos Text Medium"/>
                <a:ea typeface="Golos Text Medium"/>
                <a:cs typeface="Golos Text Medium"/>
                <a:sym typeface="Golos Text Medium"/>
              </a:rPr>
              <a:t> Education</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It allows to personalize them according to the students, to control attendance and evaluations, to establish teaching-learning strategies</a:t>
            </a:r>
            <a:endParaRPr/>
          </a:p>
        </p:txBody>
      </p:sp>
      <p:cxnSp>
        <p:nvCxnSpPr>
          <p:cNvPr id="479" name="Google Shape;479;p30"/>
          <p:cNvCxnSpPr/>
          <p:nvPr/>
        </p:nvCxnSpPr>
        <p:spPr>
          <a:xfrm>
            <a:off x="5354575" y="15104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0" name="Google Shape;480;p30"/>
          <p:cNvCxnSpPr/>
          <p:nvPr/>
        </p:nvCxnSpPr>
        <p:spPr>
          <a:xfrm>
            <a:off x="3915584" y="258628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1" name="Google Shape;481;p30"/>
          <p:cNvCxnSpPr/>
          <p:nvPr/>
        </p:nvCxnSpPr>
        <p:spPr>
          <a:xfrm>
            <a:off x="2740950" y="36990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31"/>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uses</a:t>
            </a:r>
            <a:endParaRPr/>
          </a:p>
        </p:txBody>
      </p:sp>
      <p:sp>
        <p:nvSpPr>
          <p:cNvPr id="487" name="Google Shape;487;p31"/>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(d) </a:t>
            </a:r>
            <a:r>
              <a:rPr lang="en" sz="2000">
                <a:latin typeface="Golos Text Medium"/>
                <a:ea typeface="Golos Text Medium"/>
                <a:cs typeface="Golos Text Medium"/>
                <a:sym typeface="Golos Text Medium"/>
              </a:rPr>
              <a:t>Commercial</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It allows to know and recommend what the customer needs, predicting trends and making very detailed analysis</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(e)</a:t>
            </a:r>
            <a:r>
              <a:rPr lang="en" sz="2000">
                <a:latin typeface="Golos Text Medium"/>
                <a:ea typeface="Golos Text Medium"/>
                <a:cs typeface="Golos Text Medium"/>
                <a:sym typeface="Golos Text Medium"/>
              </a:rPr>
              <a:t> Health</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Artificial intelligence is used in healthcare, specifically in chatbots that ask us about our symptoms in order to make a diagnosis. By combining certain characteristics in common, a possible solution to the problem presented by the patient can be generated without the need of a human being</a:t>
            </a:r>
            <a:endParaRPr/>
          </a:p>
        </p:txBody>
      </p:sp>
      <p:cxnSp>
        <p:nvCxnSpPr>
          <p:cNvPr id="488" name="Google Shape;488;p31"/>
          <p:cNvCxnSpPr/>
          <p:nvPr/>
        </p:nvCxnSpPr>
        <p:spPr>
          <a:xfrm>
            <a:off x="2470800" y="26041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9" name="Google Shape;489;p31"/>
          <p:cNvCxnSpPr/>
          <p:nvPr/>
        </p:nvCxnSpPr>
        <p:spPr>
          <a:xfrm>
            <a:off x="2760900" y="1510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Experiments</a:t>
            </a:r>
            <a:endParaRPr dirty="0"/>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6">
          <a:extLst>
            <a:ext uri="{FF2B5EF4-FFF2-40B4-BE49-F238E27FC236}">
              <a16:creationId xmlns:a16="http://schemas.microsoft.com/office/drawing/2014/main" id="{F07A5CFC-2DAE-4581-9BF0-BC2406C38576}"/>
            </a:ext>
          </a:extLst>
        </p:cNvPr>
        <p:cNvGrpSpPr/>
        <p:nvPr/>
      </p:nvGrpSpPr>
      <p:grpSpPr>
        <a:xfrm>
          <a:off x="0" y="0"/>
          <a:ext cx="0" cy="0"/>
          <a:chOff x="0" y="0"/>
          <a:chExt cx="0" cy="0"/>
        </a:xfrm>
      </p:grpSpPr>
      <p:sp>
        <p:nvSpPr>
          <p:cNvPr id="477" name="Google Shape;477;p30">
            <a:extLst>
              <a:ext uri="{FF2B5EF4-FFF2-40B4-BE49-F238E27FC236}">
                <a16:creationId xmlns:a16="http://schemas.microsoft.com/office/drawing/2014/main" id="{60E9EBC3-014F-2267-E633-050589F5A8F9}"/>
              </a:ext>
            </a:extLst>
          </p:cNvPr>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Image Generation</a:t>
            </a:r>
          </a:p>
        </p:txBody>
      </p:sp>
      <p:sp>
        <p:nvSpPr>
          <p:cNvPr id="478" name="Google Shape;478;p30">
            <a:extLst>
              <a:ext uri="{FF2B5EF4-FFF2-40B4-BE49-F238E27FC236}">
                <a16:creationId xmlns:a16="http://schemas.microsoft.com/office/drawing/2014/main" id="{55168165-25D3-1703-120D-0E181192D163}"/>
              </a:ext>
            </a:extLst>
          </p:cNvPr>
          <p:cNvSpPr txBox="1">
            <a:spLocks noGrp="1"/>
          </p:cNvSpPr>
          <p:nvPr>
            <p:ph type="body" idx="1"/>
          </p:nvPr>
        </p:nvSpPr>
        <p:spPr>
          <a:xfrm>
            <a:off x="715100" y="1242450"/>
            <a:ext cx="7713900" cy="23528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3"/>
                </a:solidFill>
                <a:latin typeface="Golos Text Medium"/>
                <a:ea typeface="Golos Text Medium"/>
                <a:cs typeface="Golos Text Medium"/>
                <a:sym typeface="Golos Text Medium"/>
              </a:rPr>
              <a:t>(a) </a:t>
            </a:r>
            <a:r>
              <a:rPr lang="en-US" sz="2000" dirty="0">
                <a:latin typeface="Golos Text Medium"/>
                <a:ea typeface="Golos Text Medium"/>
                <a:cs typeface="Golos Text Medium"/>
                <a:sym typeface="Golos Text Medium"/>
              </a:rPr>
              <a:t>Text to Image</a:t>
            </a:r>
          </a:p>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(b)</a:t>
            </a:r>
            <a:r>
              <a:rPr lang="en" sz="2000" dirty="0">
                <a:latin typeface="Golos Text Medium"/>
                <a:ea typeface="Golos Text Medium"/>
                <a:cs typeface="Golos Text Medium"/>
                <a:sym typeface="Golos Text Medium"/>
              </a:rPr>
              <a:t> </a:t>
            </a:r>
            <a:r>
              <a:rPr lang="en-US" sz="2000" dirty="0">
                <a:latin typeface="Golos Text Medium"/>
                <a:ea typeface="Golos Text Medium"/>
                <a:cs typeface="Golos Text Medium"/>
                <a:sym typeface="Golos Text Medium"/>
              </a:rPr>
              <a:t>Multi-modal to Image</a:t>
            </a:r>
          </a:p>
        </p:txBody>
      </p:sp>
    </p:spTree>
    <p:extLst>
      <p:ext uri="{BB962C8B-B14F-4D97-AF65-F5344CB8AC3E}">
        <p14:creationId xmlns:p14="http://schemas.microsoft.com/office/powerpoint/2010/main" val="23096067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6">
          <a:extLst>
            <a:ext uri="{FF2B5EF4-FFF2-40B4-BE49-F238E27FC236}">
              <a16:creationId xmlns:a16="http://schemas.microsoft.com/office/drawing/2014/main" id="{D05CCB1E-67E9-54BD-AE69-63997AAF0FA5}"/>
            </a:ext>
          </a:extLst>
        </p:cNvPr>
        <p:cNvGrpSpPr/>
        <p:nvPr/>
      </p:nvGrpSpPr>
      <p:grpSpPr>
        <a:xfrm>
          <a:off x="0" y="0"/>
          <a:ext cx="0" cy="0"/>
          <a:chOff x="0" y="0"/>
          <a:chExt cx="0" cy="0"/>
        </a:xfrm>
      </p:grpSpPr>
      <p:sp>
        <p:nvSpPr>
          <p:cNvPr id="477" name="Google Shape;477;p30">
            <a:extLst>
              <a:ext uri="{FF2B5EF4-FFF2-40B4-BE49-F238E27FC236}">
                <a16:creationId xmlns:a16="http://schemas.microsoft.com/office/drawing/2014/main" id="{ADEF3256-60A0-2DA4-936E-E6ABFEC26BB7}"/>
              </a:ext>
            </a:extLst>
          </p:cNvPr>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Computer Vision Tasks</a:t>
            </a:r>
          </a:p>
        </p:txBody>
      </p:sp>
      <p:sp>
        <p:nvSpPr>
          <p:cNvPr id="478" name="Google Shape;478;p30">
            <a:extLst>
              <a:ext uri="{FF2B5EF4-FFF2-40B4-BE49-F238E27FC236}">
                <a16:creationId xmlns:a16="http://schemas.microsoft.com/office/drawing/2014/main" id="{EC111BF3-D933-247B-7361-ACD0DEEB11AF}"/>
              </a:ext>
            </a:extLst>
          </p:cNvPr>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3"/>
                </a:solidFill>
                <a:latin typeface="Golos Text Medium"/>
                <a:ea typeface="Golos Text Medium"/>
                <a:cs typeface="Golos Text Medium"/>
                <a:sym typeface="Golos Text Medium"/>
              </a:rPr>
              <a:t>(a) </a:t>
            </a:r>
            <a:r>
              <a:rPr lang="en-US" sz="2000" dirty="0">
                <a:latin typeface="Golos Text Medium"/>
                <a:ea typeface="Golos Text Medium"/>
                <a:cs typeface="Golos Text Medium"/>
                <a:sym typeface="Golos Text Medium"/>
              </a:rPr>
              <a:t>Low-level vision tasks</a:t>
            </a:r>
          </a:p>
          <a:p>
            <a:pPr marL="0" lvl="0" indent="0" algn="l" rtl="0">
              <a:spcBef>
                <a:spcPts val="1000"/>
              </a:spcBef>
              <a:spcAft>
                <a:spcPts val="0"/>
              </a:spcAft>
              <a:buNone/>
            </a:pPr>
            <a:r>
              <a:rPr lang="en-US" sz="2000" dirty="0">
                <a:solidFill>
                  <a:schemeClr val="accent3"/>
                </a:solidFill>
                <a:latin typeface="Golos Text Medium"/>
                <a:ea typeface="Golos Text Medium"/>
                <a:cs typeface="Golos Text Medium"/>
                <a:sym typeface="Golos Text Medium"/>
              </a:rPr>
              <a:t>(b)</a:t>
            </a:r>
            <a:r>
              <a:rPr lang="en-US" sz="2000" dirty="0">
                <a:latin typeface="Golos Text Medium"/>
                <a:ea typeface="Golos Text Medium"/>
                <a:cs typeface="Golos Text Medium"/>
                <a:sym typeface="Golos Text Medium"/>
              </a:rPr>
              <a:t> High-level vision tasks</a:t>
            </a:r>
          </a:p>
        </p:txBody>
      </p:sp>
    </p:spTree>
    <p:extLst>
      <p:ext uri="{BB962C8B-B14F-4D97-AF65-F5344CB8AC3E}">
        <p14:creationId xmlns:p14="http://schemas.microsoft.com/office/powerpoint/2010/main" val="38346493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76">
          <a:extLst>
            <a:ext uri="{FF2B5EF4-FFF2-40B4-BE49-F238E27FC236}">
              <a16:creationId xmlns:a16="http://schemas.microsoft.com/office/drawing/2014/main" id="{84435A50-C3F6-3D94-5285-7422C4B52BC7}"/>
            </a:ext>
          </a:extLst>
        </p:cNvPr>
        <p:cNvGrpSpPr/>
        <p:nvPr/>
      </p:nvGrpSpPr>
      <p:grpSpPr>
        <a:xfrm>
          <a:off x="0" y="0"/>
          <a:ext cx="0" cy="0"/>
          <a:chOff x="0" y="0"/>
          <a:chExt cx="0" cy="0"/>
        </a:xfrm>
      </p:grpSpPr>
      <p:sp>
        <p:nvSpPr>
          <p:cNvPr id="477" name="Google Shape;477;p30">
            <a:extLst>
              <a:ext uri="{FF2B5EF4-FFF2-40B4-BE49-F238E27FC236}">
                <a16:creationId xmlns:a16="http://schemas.microsoft.com/office/drawing/2014/main" id="{A0FFB4C4-2B4F-A9C9-5DF9-61E2AADA98FC}"/>
              </a:ext>
            </a:extLst>
          </p:cNvPr>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Demo</a:t>
            </a:r>
          </a:p>
        </p:txBody>
      </p:sp>
      <p:sp>
        <p:nvSpPr>
          <p:cNvPr id="478" name="Google Shape;478;p30">
            <a:extLst>
              <a:ext uri="{FF2B5EF4-FFF2-40B4-BE49-F238E27FC236}">
                <a16:creationId xmlns:a16="http://schemas.microsoft.com/office/drawing/2014/main" id="{7F1628B8-811A-1305-7717-8522315799F9}"/>
              </a:ext>
            </a:extLst>
          </p:cNvPr>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chemeClr val="accent3"/>
                </a:solidFill>
                <a:latin typeface="Golos Text Medium"/>
                <a:cs typeface="Golos Text Medium"/>
                <a:sym typeface="Golos Text Medium"/>
              </a:rPr>
              <a:t>Image</a:t>
            </a:r>
            <a:endParaRPr dirty="0"/>
          </a:p>
        </p:txBody>
      </p:sp>
    </p:spTree>
    <p:extLst>
      <p:ext uri="{BB962C8B-B14F-4D97-AF65-F5344CB8AC3E}">
        <p14:creationId xmlns:p14="http://schemas.microsoft.com/office/powerpoint/2010/main" val="29883888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2B70318C-82C7-9261-C36A-D68A32F417C9}"/>
            </a:ext>
          </a:extLst>
        </p:cNvPr>
        <p:cNvGrpSpPr/>
        <p:nvPr/>
      </p:nvGrpSpPr>
      <p:grpSpPr>
        <a:xfrm>
          <a:off x="0" y="0"/>
          <a:ext cx="0" cy="0"/>
          <a:chOff x="0" y="0"/>
          <a:chExt cx="0" cy="0"/>
        </a:xfrm>
      </p:grpSpPr>
      <p:sp>
        <p:nvSpPr>
          <p:cNvPr id="494" name="Google Shape;494;p32">
            <a:extLst>
              <a:ext uri="{FF2B5EF4-FFF2-40B4-BE49-F238E27FC236}">
                <a16:creationId xmlns:a16="http://schemas.microsoft.com/office/drawing/2014/main" id="{1FEA26E6-D801-2D74-0EBA-047D1CE8BFD5}"/>
              </a:ext>
            </a:extLst>
          </p:cNvPr>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indent="0"/>
            <a:r>
              <a:rPr lang="en-US" dirty="0"/>
              <a:t>Conclusion</a:t>
            </a:r>
          </a:p>
        </p:txBody>
      </p:sp>
      <p:sp>
        <p:nvSpPr>
          <p:cNvPr id="495" name="Google Shape;495;p32">
            <a:extLst>
              <a:ext uri="{FF2B5EF4-FFF2-40B4-BE49-F238E27FC236}">
                <a16:creationId xmlns:a16="http://schemas.microsoft.com/office/drawing/2014/main" id="{28634C1F-E4E7-D2DA-B706-9398808D09E6}"/>
              </a:ext>
            </a:extLst>
          </p:cNvPr>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05</a:t>
            </a:r>
            <a:endParaRPr dirty="0"/>
          </a:p>
        </p:txBody>
      </p:sp>
      <p:cxnSp>
        <p:nvCxnSpPr>
          <p:cNvPr id="496" name="Google Shape;496;p32">
            <a:extLst>
              <a:ext uri="{FF2B5EF4-FFF2-40B4-BE49-F238E27FC236}">
                <a16:creationId xmlns:a16="http://schemas.microsoft.com/office/drawing/2014/main" id="{439C391E-A344-BD61-D44F-375010E947B4}"/>
              </a:ext>
            </a:extLst>
          </p:cNvPr>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a:extLst>
              <a:ext uri="{FF2B5EF4-FFF2-40B4-BE49-F238E27FC236}">
                <a16:creationId xmlns:a16="http://schemas.microsoft.com/office/drawing/2014/main" id="{71D496E4-F7F7-B293-3D08-343FD79F34E6}"/>
              </a:ext>
            </a:extLst>
          </p:cNvPr>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extLst>
      <p:ext uri="{BB962C8B-B14F-4D97-AF65-F5344CB8AC3E}">
        <p14:creationId xmlns:p14="http://schemas.microsoft.com/office/powerpoint/2010/main" val="12264873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3"/>
          <p:cNvSpPr txBox="1">
            <a:spLocks noGrp="1"/>
          </p:cNvSpPr>
          <p:nvPr>
            <p:ph type="title"/>
          </p:nvPr>
        </p:nvSpPr>
        <p:spPr>
          <a:xfrm>
            <a:off x="237118" y="195564"/>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Advantages</a:t>
            </a:r>
            <a:endParaRPr dirty="0"/>
          </a:p>
        </p:txBody>
      </p:sp>
      <p:sp>
        <p:nvSpPr>
          <p:cNvPr id="503" name="Google Shape;503;p33"/>
          <p:cNvSpPr txBox="1">
            <a:spLocks noGrp="1"/>
          </p:cNvSpPr>
          <p:nvPr>
            <p:ph type="body" idx="1"/>
          </p:nvPr>
        </p:nvSpPr>
        <p:spPr>
          <a:xfrm>
            <a:off x="715100" y="944578"/>
            <a:ext cx="7713900" cy="420238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3"/>
                </a:solidFill>
                <a:latin typeface="Golos Text Medium"/>
                <a:ea typeface="Golos Text Medium"/>
                <a:cs typeface="Golos Text Medium"/>
                <a:sym typeface="Golos Text Medium"/>
              </a:rPr>
              <a:t>(+)</a:t>
            </a:r>
            <a:r>
              <a:rPr lang="en" sz="2000" dirty="0">
                <a:latin typeface="Golos Text Medium"/>
                <a:ea typeface="Golos Text Medium"/>
                <a:cs typeface="Golos Text Medium"/>
                <a:sym typeface="Golos Text Medium"/>
              </a:rPr>
              <a:t> </a:t>
            </a:r>
            <a:r>
              <a:rPr lang="en-US" sz="2000" dirty="0">
                <a:latin typeface="Golos Text Medium"/>
                <a:ea typeface="Golos Text Medium"/>
                <a:cs typeface="Golos Text Medium"/>
                <a:sym typeface="Golos Text Medium"/>
              </a:rPr>
              <a:t>Task Composition</a:t>
            </a:r>
            <a:endParaRPr lang="en-US" dirty="0"/>
          </a:p>
          <a:p>
            <a:pPr marL="0" lvl="0" indent="0" algn="l" rtl="0">
              <a:spcBef>
                <a:spcPts val="1000"/>
              </a:spcBef>
              <a:spcAft>
                <a:spcPts val="0"/>
              </a:spcAft>
              <a:buNone/>
            </a:pPr>
            <a:r>
              <a:rPr lang="en-US" dirty="0"/>
              <a:t>Ability to process multiple instructions simultaneously ( instructions for different tasks,  multiple instructions for the same task).</a:t>
            </a:r>
          </a:p>
          <a:p>
            <a:pPr marL="0" lvl="0" indent="0" algn="l" rtl="0">
              <a:spcBef>
                <a:spcPts val="1000"/>
              </a:spcBef>
              <a:spcAft>
                <a:spcPts val="0"/>
              </a:spcAft>
              <a:buNone/>
            </a:pPr>
            <a:r>
              <a:rPr lang="en-US" sz="2000" dirty="0">
                <a:solidFill>
                  <a:schemeClr val="accent3"/>
                </a:solidFill>
                <a:latin typeface="Golos Text Medium"/>
                <a:ea typeface="Golos Text Medium"/>
                <a:cs typeface="Golos Text Medium"/>
                <a:sym typeface="Golos Text Medium"/>
              </a:rPr>
              <a:t>(+) </a:t>
            </a:r>
            <a:r>
              <a:rPr lang="en-US" sz="2000" dirty="0">
                <a:latin typeface="Golos Text Medium"/>
                <a:ea typeface="Golos Text Medium"/>
                <a:cs typeface="Golos Text Medium"/>
                <a:sym typeface="Golos Text Medium"/>
              </a:rPr>
              <a:t>End-to-end Workflow</a:t>
            </a:r>
          </a:p>
          <a:p>
            <a:pPr marL="0" lvl="0" indent="0" algn="l" rtl="0">
              <a:spcBef>
                <a:spcPts val="1000"/>
              </a:spcBef>
              <a:spcAft>
                <a:spcPts val="0"/>
              </a:spcAft>
              <a:buNone/>
            </a:pPr>
            <a:r>
              <a:rPr lang="en-US" dirty="0"/>
              <a:t>Enable multiple tasks to be completed without relying on external models.</a:t>
            </a:r>
          </a:p>
          <a:p>
            <a:pPr marL="0" marR="0" lvl="0" indent="0" algn="l" defTabSz="914400" rtl="0" eaLnBrk="1" fontAlgn="auto" latinLnBrk="0" hangingPunct="1">
              <a:lnSpc>
                <a:spcPct val="115000"/>
              </a:lnSpc>
              <a:spcBef>
                <a:spcPts val="1000"/>
              </a:spcBef>
              <a:spcAft>
                <a:spcPts val="0"/>
              </a:spcAft>
              <a:buClr>
                <a:srgbClr val="333746"/>
              </a:buClr>
              <a:buSzPts val="1400"/>
              <a:buFont typeface="Golos Text"/>
              <a:buNone/>
              <a:tabLst/>
              <a:defRPr/>
            </a:pPr>
            <a:r>
              <a:rPr kumimoji="0" lang="en" sz="2000" b="0" i="0" u="none" strike="noStrike" kern="0" cap="none" spc="0" normalizeH="0" baseline="0" noProof="0" dirty="0">
                <a:ln>
                  <a:noFill/>
                </a:ln>
                <a:solidFill>
                  <a:srgbClr val="E67CB9"/>
                </a:solidFill>
                <a:effectLst/>
                <a:uLnTx/>
                <a:uFillTx/>
                <a:latin typeface="Golos Text Medium"/>
                <a:ea typeface="Golos Text Medium"/>
                <a:cs typeface="Golos Text Medium"/>
                <a:sym typeface="Golos Text Medium"/>
              </a:rPr>
              <a:t>(+)</a:t>
            </a:r>
            <a:r>
              <a:rPr kumimoji="0" lang="en" sz="2000" b="0" i="0" u="none" strike="noStrike" kern="0" cap="none" spc="0" normalizeH="0" baseline="0" noProof="0" dirty="0">
                <a:ln>
                  <a:noFill/>
                </a:ln>
                <a:solidFill>
                  <a:srgbClr val="333746"/>
                </a:solidFill>
                <a:effectLst/>
                <a:uLnTx/>
                <a:uFillTx/>
                <a:latin typeface="Golos Text Medium"/>
                <a:ea typeface="Golos Text Medium"/>
                <a:cs typeface="Golos Text Medium"/>
                <a:sym typeface="Golos Text Medium"/>
              </a:rPr>
              <a:t> </a:t>
            </a:r>
            <a:r>
              <a:rPr kumimoji="0" lang="en-US" sz="2000" b="0" i="0" u="none" strike="noStrike" kern="0" cap="none" spc="0" normalizeH="0" baseline="0" noProof="0" dirty="0">
                <a:ln>
                  <a:noFill/>
                </a:ln>
                <a:solidFill>
                  <a:srgbClr val="333746"/>
                </a:solidFill>
                <a:effectLst/>
                <a:uLnTx/>
                <a:uFillTx/>
                <a:latin typeface="Golos Text Medium"/>
                <a:ea typeface="Golos Text Medium"/>
                <a:cs typeface="Golos Text Medium"/>
                <a:sym typeface="Golos Text Medium"/>
              </a:rPr>
              <a:t>In-context Learning for Unseen Domains</a:t>
            </a:r>
            <a:endParaRPr kumimoji="0" lang="en-US" sz="1400" b="0" i="0" u="none" strike="noStrike" kern="0" cap="none" spc="0" normalizeH="0" baseline="0" noProof="0" dirty="0">
              <a:ln>
                <a:noFill/>
              </a:ln>
              <a:solidFill>
                <a:srgbClr val="333746"/>
              </a:solidFill>
              <a:effectLst/>
              <a:uLnTx/>
              <a:uFillTx/>
              <a:latin typeface="Golos Text"/>
              <a:cs typeface="Golos Text"/>
              <a:sym typeface="Golos Text"/>
            </a:endParaRPr>
          </a:p>
          <a:p>
            <a:pPr marL="0" marR="0" lvl="0" indent="0" algn="l" defTabSz="914400" rtl="0" eaLnBrk="1" fontAlgn="auto" latinLnBrk="0" hangingPunct="1">
              <a:lnSpc>
                <a:spcPct val="115000"/>
              </a:lnSpc>
              <a:spcBef>
                <a:spcPts val="1000"/>
              </a:spcBef>
              <a:spcAft>
                <a:spcPts val="0"/>
              </a:spcAft>
              <a:buClr>
                <a:srgbClr val="333746"/>
              </a:buClr>
              <a:buSzPts val="1400"/>
              <a:buFont typeface="Golos Text"/>
              <a:buNone/>
              <a:tabLst/>
              <a:defRPr/>
            </a:pPr>
            <a:r>
              <a:rPr kumimoji="0" lang="en-US" sz="1400" b="0" i="0" u="none" strike="noStrike" kern="0" cap="none" spc="0" normalizeH="0" baseline="0" noProof="0" dirty="0">
                <a:ln>
                  <a:noFill/>
                </a:ln>
                <a:solidFill>
                  <a:srgbClr val="333746"/>
                </a:solidFill>
                <a:effectLst/>
                <a:uLnTx/>
                <a:uFillTx/>
                <a:latin typeface="Golos Text"/>
                <a:cs typeface="Golos Text"/>
                <a:sym typeface="Golos Text"/>
              </a:rPr>
              <a:t>Ability to learn in context from unseen domains by providing examples.</a:t>
            </a:r>
          </a:p>
          <a:p>
            <a:pPr marL="0" marR="0" lvl="0" indent="0" algn="l" defTabSz="914400" rtl="0" eaLnBrk="1" fontAlgn="auto" latinLnBrk="0" hangingPunct="1">
              <a:lnSpc>
                <a:spcPct val="115000"/>
              </a:lnSpc>
              <a:spcBef>
                <a:spcPts val="1000"/>
              </a:spcBef>
              <a:spcAft>
                <a:spcPts val="0"/>
              </a:spcAft>
              <a:buClr>
                <a:srgbClr val="333746"/>
              </a:buClr>
              <a:buSzPts val="1400"/>
              <a:buFont typeface="Golos Text"/>
              <a:buNone/>
              <a:tabLst/>
              <a:defRPr/>
            </a:pPr>
            <a:r>
              <a:rPr kumimoji="0" lang="en-US" sz="2000" b="0" i="0" u="none" strike="noStrike" kern="0" cap="none" spc="0" normalizeH="0" baseline="0" noProof="0" dirty="0">
                <a:ln>
                  <a:noFill/>
                </a:ln>
                <a:solidFill>
                  <a:srgbClr val="E67CB9"/>
                </a:solidFill>
                <a:effectLst/>
                <a:uLnTx/>
                <a:uFillTx/>
                <a:latin typeface="Golos Text Medium"/>
                <a:ea typeface="Golos Text Medium"/>
                <a:cs typeface="Golos Text Medium"/>
                <a:sym typeface="Golos Text Medium"/>
              </a:rPr>
              <a:t>(+) </a:t>
            </a:r>
            <a:r>
              <a:rPr kumimoji="0" lang="en-US" sz="2000" b="0" i="0" u="none" strike="noStrike" kern="0" cap="none" spc="0" normalizeH="0" baseline="0" noProof="0" dirty="0">
                <a:ln>
                  <a:noFill/>
                </a:ln>
                <a:solidFill>
                  <a:srgbClr val="333746"/>
                </a:solidFill>
                <a:effectLst/>
                <a:uLnTx/>
                <a:uFillTx/>
                <a:latin typeface="Golos Text Medium"/>
                <a:ea typeface="Golos Text Medium"/>
                <a:cs typeface="Golos Text Medium"/>
                <a:sym typeface="Golos Text Medium"/>
              </a:rPr>
              <a:t>Reasoning Ability</a:t>
            </a:r>
          </a:p>
          <a:p>
            <a:pPr marL="0" marR="0" lvl="0" indent="0" algn="l" defTabSz="914400" rtl="0" eaLnBrk="1" fontAlgn="auto" latinLnBrk="0" hangingPunct="1">
              <a:lnSpc>
                <a:spcPct val="115000"/>
              </a:lnSpc>
              <a:spcBef>
                <a:spcPts val="1000"/>
              </a:spcBef>
              <a:spcAft>
                <a:spcPts val="0"/>
              </a:spcAft>
              <a:buClr>
                <a:srgbClr val="333746"/>
              </a:buClr>
              <a:buSzPts val="1400"/>
              <a:buFont typeface="Golos Text"/>
              <a:buNone/>
              <a:tabLst/>
              <a:defRPr/>
            </a:pPr>
            <a:r>
              <a:rPr kumimoji="0" lang="en-US" sz="1400" b="0" i="0" u="none" strike="noStrike" kern="0" cap="none" spc="0" normalizeH="0" baseline="0" noProof="0" dirty="0">
                <a:ln>
                  <a:noFill/>
                </a:ln>
                <a:solidFill>
                  <a:srgbClr val="333746"/>
                </a:solidFill>
                <a:effectLst/>
                <a:uLnTx/>
                <a:uFillTx/>
                <a:latin typeface="Golos Text"/>
                <a:cs typeface="Golos Text"/>
                <a:sym typeface="Golos Text"/>
              </a:rPr>
              <a:t>Ability to reason and understand instructions even though the instructions do not specify the subjects</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15100" y="13414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85" name="Google Shape;185;p22"/>
          <p:cNvSpPr txBox="1">
            <a:spLocks noGrp="1"/>
          </p:cNvSpPr>
          <p:nvPr>
            <p:ph type="subTitle" idx="1"/>
          </p:nvPr>
        </p:nvSpPr>
        <p:spPr>
          <a:xfrm>
            <a:off x="2050814" y="13414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186" name="Google Shape;186;p22"/>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cxnSp>
        <p:nvCxnSpPr>
          <p:cNvPr id="187" name="Google Shape;187;p22"/>
          <p:cNvCxnSpPr/>
          <p:nvPr/>
        </p:nvCxnSpPr>
        <p:spPr>
          <a:xfrm>
            <a:off x="1259000" y="158281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8" name="Google Shape;188;p22"/>
          <p:cNvSpPr txBox="1">
            <a:spLocks noGrp="1"/>
          </p:cNvSpPr>
          <p:nvPr>
            <p:ph type="title" idx="3"/>
          </p:nvPr>
        </p:nvSpPr>
        <p:spPr>
          <a:xfrm>
            <a:off x="715100" y="20191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89" name="Google Shape;189;p22"/>
          <p:cNvSpPr txBox="1">
            <a:spLocks noGrp="1"/>
          </p:cNvSpPr>
          <p:nvPr>
            <p:ph type="subTitle" idx="4"/>
          </p:nvPr>
        </p:nvSpPr>
        <p:spPr>
          <a:xfrm>
            <a:off x="2050814" y="20191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Prior Art</a:t>
            </a:r>
            <a:endParaRPr dirty="0"/>
          </a:p>
        </p:txBody>
      </p:sp>
      <p:sp>
        <p:nvSpPr>
          <p:cNvPr id="190" name="Google Shape;190;p22"/>
          <p:cNvSpPr txBox="1">
            <a:spLocks noGrp="1"/>
          </p:cNvSpPr>
          <p:nvPr>
            <p:ph type="title" idx="5"/>
          </p:nvPr>
        </p:nvSpPr>
        <p:spPr>
          <a:xfrm>
            <a:off x="715100" y="26968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91" name="Google Shape;191;p22"/>
          <p:cNvSpPr txBox="1">
            <a:spLocks noGrp="1"/>
          </p:cNvSpPr>
          <p:nvPr>
            <p:ph type="subTitle" idx="6"/>
          </p:nvPr>
        </p:nvSpPr>
        <p:spPr>
          <a:xfrm>
            <a:off x="2050814" y="26968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Methodology</a:t>
            </a:r>
            <a:endParaRPr dirty="0"/>
          </a:p>
        </p:txBody>
      </p:sp>
      <p:sp>
        <p:nvSpPr>
          <p:cNvPr id="192" name="Google Shape;192;p22"/>
          <p:cNvSpPr txBox="1">
            <a:spLocks noGrp="1"/>
          </p:cNvSpPr>
          <p:nvPr>
            <p:ph type="title" idx="7"/>
          </p:nvPr>
        </p:nvSpPr>
        <p:spPr>
          <a:xfrm>
            <a:off x="715100" y="33745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3" name="Google Shape;193;p22"/>
          <p:cNvSpPr txBox="1">
            <a:spLocks noGrp="1"/>
          </p:cNvSpPr>
          <p:nvPr>
            <p:ph type="subTitle" idx="8"/>
          </p:nvPr>
        </p:nvSpPr>
        <p:spPr>
          <a:xfrm>
            <a:off x="2050814" y="33745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Experiments</a:t>
            </a:r>
            <a:endParaRPr dirty="0"/>
          </a:p>
        </p:txBody>
      </p:sp>
      <p:cxnSp>
        <p:nvCxnSpPr>
          <p:cNvPr id="194" name="Google Shape;194;p22"/>
          <p:cNvCxnSpPr/>
          <p:nvPr/>
        </p:nvCxnSpPr>
        <p:spPr>
          <a:xfrm>
            <a:off x="1259000" y="226031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5" name="Google Shape;195;p22"/>
          <p:cNvCxnSpPr/>
          <p:nvPr/>
        </p:nvCxnSpPr>
        <p:spPr>
          <a:xfrm>
            <a:off x="1259000" y="293781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6" name="Google Shape;196;p22"/>
          <p:cNvCxnSpPr/>
          <p:nvPr/>
        </p:nvCxnSpPr>
        <p:spPr>
          <a:xfrm>
            <a:off x="1259000" y="3615310"/>
            <a:ext cx="552600" cy="0"/>
          </a:xfrm>
          <a:prstGeom prst="straightConnector1">
            <a:avLst/>
          </a:prstGeom>
          <a:noFill/>
          <a:ln w="19050" cap="flat" cmpd="sng">
            <a:solidFill>
              <a:schemeClr val="dk1"/>
            </a:solidFill>
            <a:prstDash val="solid"/>
            <a:round/>
            <a:headEnd type="none" w="med" len="med"/>
            <a:tailEnd type="stealth" w="med" len="med"/>
          </a:ln>
        </p:spPr>
      </p:cxnSp>
      <p:sp>
        <p:nvSpPr>
          <p:cNvPr id="2" name="Google Shape;192;p22">
            <a:extLst>
              <a:ext uri="{FF2B5EF4-FFF2-40B4-BE49-F238E27FC236}">
                <a16:creationId xmlns:a16="http://schemas.microsoft.com/office/drawing/2014/main" id="{D9D68D2D-CD21-35D9-E2F8-BCD78258034F}"/>
              </a:ext>
            </a:extLst>
          </p:cNvPr>
          <p:cNvSpPr txBox="1">
            <a:spLocks/>
          </p:cNvSpPr>
          <p:nvPr/>
        </p:nvSpPr>
        <p:spPr>
          <a:xfrm>
            <a:off x="715100" y="4052268"/>
            <a:ext cx="13356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2000" b="0" i="0" u="none" strike="noStrike" cap="none">
                <a:solidFill>
                  <a:schemeClr val="accent3"/>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9pPr>
          </a:lstStyle>
          <a:p>
            <a:r>
              <a:rPr lang="en" dirty="0"/>
              <a:t>05</a:t>
            </a:r>
          </a:p>
        </p:txBody>
      </p:sp>
      <p:sp>
        <p:nvSpPr>
          <p:cNvPr id="3" name="Google Shape;193;p22">
            <a:extLst>
              <a:ext uri="{FF2B5EF4-FFF2-40B4-BE49-F238E27FC236}">
                <a16:creationId xmlns:a16="http://schemas.microsoft.com/office/drawing/2014/main" id="{89BAF39C-A308-E423-8B3A-7CAAA1B31D80}"/>
              </a:ext>
            </a:extLst>
          </p:cNvPr>
          <p:cNvSpPr txBox="1">
            <a:spLocks/>
          </p:cNvSpPr>
          <p:nvPr/>
        </p:nvSpPr>
        <p:spPr>
          <a:xfrm>
            <a:off x="2050814" y="4052268"/>
            <a:ext cx="63783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0" i="0" u="none" strike="noStrike" cap="none">
                <a:solidFill>
                  <a:schemeClr val="dk1"/>
                </a:solidFill>
                <a:latin typeface="Golos Text Medium"/>
                <a:ea typeface="Golos Text Medium"/>
                <a:cs typeface="Golos Text Medium"/>
                <a:sym typeface="Golos Text Medium"/>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Limitations and Conclusion</a:t>
            </a:r>
          </a:p>
        </p:txBody>
      </p:sp>
      <p:cxnSp>
        <p:nvCxnSpPr>
          <p:cNvPr id="4" name="Google Shape;196;p22">
            <a:extLst>
              <a:ext uri="{FF2B5EF4-FFF2-40B4-BE49-F238E27FC236}">
                <a16:creationId xmlns:a16="http://schemas.microsoft.com/office/drawing/2014/main" id="{EB156972-A6A8-F2B1-404A-38BC684CFA6B}"/>
              </a:ext>
            </a:extLst>
          </p:cNvPr>
          <p:cNvCxnSpPr/>
          <p:nvPr/>
        </p:nvCxnSpPr>
        <p:spPr>
          <a:xfrm>
            <a:off x="1259000" y="429301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1">
          <a:extLst>
            <a:ext uri="{FF2B5EF4-FFF2-40B4-BE49-F238E27FC236}">
              <a16:creationId xmlns:a16="http://schemas.microsoft.com/office/drawing/2014/main" id="{EABCC8B9-A6A8-644F-C3AE-8B77093BD81E}"/>
            </a:ext>
          </a:extLst>
        </p:cNvPr>
        <p:cNvGrpSpPr/>
        <p:nvPr/>
      </p:nvGrpSpPr>
      <p:grpSpPr>
        <a:xfrm>
          <a:off x="0" y="0"/>
          <a:ext cx="0" cy="0"/>
          <a:chOff x="0" y="0"/>
          <a:chExt cx="0" cy="0"/>
        </a:xfrm>
      </p:grpSpPr>
      <p:sp>
        <p:nvSpPr>
          <p:cNvPr id="502" name="Google Shape;502;p33">
            <a:extLst>
              <a:ext uri="{FF2B5EF4-FFF2-40B4-BE49-F238E27FC236}">
                <a16:creationId xmlns:a16="http://schemas.microsoft.com/office/drawing/2014/main" id="{7E423C20-15A5-3631-88AF-CE1A44991307}"/>
              </a:ext>
            </a:extLst>
          </p:cNvPr>
          <p:cNvSpPr txBox="1">
            <a:spLocks noGrp="1"/>
          </p:cNvSpPr>
          <p:nvPr>
            <p:ph type="title"/>
          </p:nvPr>
        </p:nvSpPr>
        <p:spPr>
          <a:xfrm>
            <a:off x="237118" y="195564"/>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Disadvantages</a:t>
            </a:r>
            <a:endParaRPr dirty="0"/>
          </a:p>
        </p:txBody>
      </p:sp>
      <p:sp>
        <p:nvSpPr>
          <p:cNvPr id="503" name="Google Shape;503;p33">
            <a:extLst>
              <a:ext uri="{FF2B5EF4-FFF2-40B4-BE49-F238E27FC236}">
                <a16:creationId xmlns:a16="http://schemas.microsoft.com/office/drawing/2014/main" id="{0A316D74-7679-9C17-3F76-79102114E894}"/>
              </a:ext>
            </a:extLst>
          </p:cNvPr>
          <p:cNvSpPr txBox="1">
            <a:spLocks noGrp="1"/>
          </p:cNvSpPr>
          <p:nvPr>
            <p:ph type="body" idx="1"/>
          </p:nvPr>
        </p:nvSpPr>
        <p:spPr>
          <a:xfrm>
            <a:off x="715100" y="944578"/>
            <a:ext cx="7713900" cy="420238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accent3"/>
                </a:solidFill>
                <a:latin typeface="Golos Text Medium"/>
                <a:ea typeface="Golos Text Medium"/>
                <a:cs typeface="Golos Text Medium"/>
                <a:sym typeface="Golos Text Medium"/>
              </a:rPr>
              <a:t>(-)</a:t>
            </a:r>
            <a:r>
              <a:rPr lang="en" sz="2000" dirty="0">
                <a:latin typeface="Golos Text Medium"/>
                <a:ea typeface="Golos Text Medium"/>
                <a:cs typeface="Golos Text Medium"/>
                <a:sym typeface="Golos Text Medium"/>
              </a:rPr>
              <a:t> </a:t>
            </a:r>
            <a:r>
              <a:rPr lang="en-US" sz="2000" dirty="0">
                <a:latin typeface="Golos Text Medium"/>
                <a:ea typeface="Golos Text Medium"/>
                <a:cs typeface="Golos Text Medium"/>
                <a:sym typeface="Golos Text Medium"/>
              </a:rPr>
              <a:t>Text Rendering</a:t>
            </a:r>
            <a:endParaRPr lang="en-US" dirty="0"/>
          </a:p>
          <a:p>
            <a:pPr marL="0" lvl="0" indent="0" algn="l" rtl="0">
              <a:spcBef>
                <a:spcPts val="1000"/>
              </a:spcBef>
              <a:spcAft>
                <a:spcPts val="0"/>
              </a:spcAft>
              <a:buNone/>
            </a:pPr>
            <a:r>
              <a:rPr lang="en-US" sz="2000" dirty="0">
                <a:solidFill>
                  <a:schemeClr val="accent3"/>
                </a:solidFill>
                <a:latin typeface="Golos Text Medium"/>
                <a:ea typeface="Golos Text Medium"/>
                <a:cs typeface="Golos Text Medium"/>
                <a:sym typeface="Golos Text Medium"/>
              </a:rPr>
              <a:t>(-) </a:t>
            </a:r>
            <a:r>
              <a:rPr lang="en-US" sz="2000" dirty="0">
                <a:latin typeface="Golos Text Medium"/>
                <a:ea typeface="Golos Text Medium"/>
                <a:cs typeface="Golos Text Medium"/>
                <a:sym typeface="Golos Text Medium"/>
              </a:rPr>
              <a:t>Hands detail</a:t>
            </a:r>
          </a:p>
        </p:txBody>
      </p:sp>
    </p:spTree>
    <p:extLst>
      <p:ext uri="{BB962C8B-B14F-4D97-AF65-F5344CB8AC3E}">
        <p14:creationId xmlns:p14="http://schemas.microsoft.com/office/powerpoint/2010/main" val="40606254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01">
          <a:extLst>
            <a:ext uri="{FF2B5EF4-FFF2-40B4-BE49-F238E27FC236}">
              <a16:creationId xmlns:a16="http://schemas.microsoft.com/office/drawing/2014/main" id="{39DC3463-B0C7-69E2-B056-003822F3DECB}"/>
            </a:ext>
          </a:extLst>
        </p:cNvPr>
        <p:cNvGrpSpPr/>
        <p:nvPr/>
      </p:nvGrpSpPr>
      <p:grpSpPr>
        <a:xfrm>
          <a:off x="0" y="0"/>
          <a:ext cx="0" cy="0"/>
          <a:chOff x="0" y="0"/>
          <a:chExt cx="0" cy="0"/>
        </a:xfrm>
      </p:grpSpPr>
      <p:sp>
        <p:nvSpPr>
          <p:cNvPr id="502" name="Google Shape;502;p33">
            <a:extLst>
              <a:ext uri="{FF2B5EF4-FFF2-40B4-BE49-F238E27FC236}">
                <a16:creationId xmlns:a16="http://schemas.microsoft.com/office/drawing/2014/main" id="{7E96F764-6F9C-466F-5325-E7E389A6F655}"/>
              </a:ext>
            </a:extLst>
          </p:cNvPr>
          <p:cNvSpPr txBox="1">
            <a:spLocks noGrp="1"/>
          </p:cNvSpPr>
          <p:nvPr>
            <p:ph type="title"/>
          </p:nvPr>
        </p:nvSpPr>
        <p:spPr>
          <a:xfrm>
            <a:off x="237118" y="195564"/>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Disadvantages</a:t>
            </a:r>
            <a:endParaRPr dirty="0"/>
          </a:p>
        </p:txBody>
      </p:sp>
      <p:sp>
        <p:nvSpPr>
          <p:cNvPr id="503" name="Google Shape;503;p33">
            <a:extLst>
              <a:ext uri="{FF2B5EF4-FFF2-40B4-BE49-F238E27FC236}">
                <a16:creationId xmlns:a16="http://schemas.microsoft.com/office/drawing/2014/main" id="{6A4A5A41-E6AC-6DBB-3AFC-E8536F8E4C34}"/>
              </a:ext>
            </a:extLst>
          </p:cNvPr>
          <p:cNvSpPr txBox="1">
            <a:spLocks noGrp="1"/>
          </p:cNvSpPr>
          <p:nvPr>
            <p:ph type="body" idx="1"/>
          </p:nvPr>
        </p:nvSpPr>
        <p:spPr>
          <a:xfrm>
            <a:off x="715100" y="944578"/>
            <a:ext cx="7713900" cy="4202386"/>
          </a:xfrm>
          <a:prstGeom prst="rect">
            <a:avLst/>
          </a:prstGeom>
        </p:spPr>
        <p:txBody>
          <a:bodyPr spcFirstLastPara="1" wrap="square" lIns="91425" tIns="91425" rIns="91425" bIns="91425" anchor="t" anchorCtr="0">
            <a:noAutofit/>
          </a:bodyPr>
          <a:lstStyle/>
          <a:p>
            <a:pPr marL="0" indent="0">
              <a:buNone/>
            </a:pPr>
            <a:r>
              <a:rPr lang="en" sz="2000" dirty="0">
                <a:solidFill>
                  <a:schemeClr val="accent3"/>
                </a:solidFill>
                <a:latin typeface="Golos Text Medium"/>
                <a:ea typeface="Golos Text Medium"/>
                <a:cs typeface="Golos Text Medium"/>
                <a:sym typeface="Golos Text Medium"/>
              </a:rPr>
              <a:t>(-)</a:t>
            </a:r>
            <a:r>
              <a:rPr lang="en" sz="2000" dirty="0">
                <a:latin typeface="Golos Text Medium"/>
                <a:ea typeface="Golos Text Medium"/>
                <a:cs typeface="Golos Text Medium"/>
                <a:sym typeface="Golos Text Medium"/>
              </a:rPr>
              <a:t> </a:t>
            </a:r>
            <a:r>
              <a:rPr kumimoji="0" lang="en-US" sz="2000" b="0" i="0" u="none" strike="noStrike" kern="0" cap="none" spc="0" normalizeH="0" baseline="0" noProof="0" dirty="0">
                <a:ln>
                  <a:noFill/>
                </a:ln>
                <a:solidFill>
                  <a:srgbClr val="333746"/>
                </a:solidFill>
                <a:effectLst/>
                <a:uLnTx/>
                <a:uFillTx/>
                <a:latin typeface="Golos Text Medium"/>
                <a:ea typeface="Golos Text Medium"/>
                <a:cs typeface="Golos Text Medium"/>
                <a:sym typeface="Golos Text Medium"/>
              </a:rPr>
              <a:t>Face consistent</a:t>
            </a:r>
            <a:endParaRPr lang="en-US" dirty="0"/>
          </a:p>
          <a:p>
            <a:pPr marL="0" lvl="0" indent="0" algn="l" rtl="0">
              <a:spcBef>
                <a:spcPts val="1000"/>
              </a:spcBef>
              <a:spcAft>
                <a:spcPts val="0"/>
              </a:spcAft>
              <a:buNone/>
            </a:pPr>
            <a:r>
              <a:rPr lang="en-US" sz="2000" dirty="0">
                <a:solidFill>
                  <a:schemeClr val="accent3"/>
                </a:solidFill>
                <a:latin typeface="Golos Text Medium"/>
                <a:ea typeface="Golos Text Medium"/>
                <a:cs typeface="Golos Text Medium"/>
                <a:sym typeface="Golos Text Medium"/>
              </a:rPr>
              <a:t>(-) </a:t>
            </a:r>
            <a:r>
              <a:rPr kumimoji="0" lang="en-US" sz="2000" b="0" i="0" u="none" strike="noStrike" kern="0" cap="none" spc="0" normalizeH="0" baseline="0" noProof="0" dirty="0">
                <a:ln>
                  <a:noFill/>
                </a:ln>
                <a:solidFill>
                  <a:srgbClr val="333746"/>
                </a:solidFill>
                <a:effectLst/>
                <a:uLnTx/>
                <a:uFillTx/>
                <a:latin typeface="Golos Text Medium"/>
                <a:ea typeface="Golos Text Medium"/>
                <a:cs typeface="Golos Text Medium"/>
                <a:sym typeface="Golos Text Medium"/>
              </a:rPr>
              <a:t>Unseen image types</a:t>
            </a:r>
            <a:endParaRPr lang="en-US" sz="2000" dirty="0">
              <a:latin typeface="Golos Text Medium"/>
              <a:ea typeface="Golos Text Medium"/>
              <a:cs typeface="Golos Text Medium"/>
              <a:sym typeface="Golos Text Medium"/>
            </a:endParaRPr>
          </a:p>
        </p:txBody>
      </p:sp>
    </p:spTree>
    <p:extLst>
      <p:ext uri="{BB962C8B-B14F-4D97-AF65-F5344CB8AC3E}">
        <p14:creationId xmlns:p14="http://schemas.microsoft.com/office/powerpoint/2010/main" val="19670706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1">
          <a:extLst>
            <a:ext uri="{FF2B5EF4-FFF2-40B4-BE49-F238E27FC236}">
              <a16:creationId xmlns:a16="http://schemas.microsoft.com/office/drawing/2014/main" id="{35F99910-9BC6-D4A0-9E23-4F4DBBC9C6E0}"/>
            </a:ext>
          </a:extLst>
        </p:cNvPr>
        <p:cNvGrpSpPr/>
        <p:nvPr/>
      </p:nvGrpSpPr>
      <p:grpSpPr>
        <a:xfrm>
          <a:off x="0" y="0"/>
          <a:ext cx="0" cy="0"/>
          <a:chOff x="0" y="0"/>
          <a:chExt cx="0" cy="0"/>
        </a:xfrm>
      </p:grpSpPr>
      <p:sp>
        <p:nvSpPr>
          <p:cNvPr id="502" name="Google Shape;502;p33">
            <a:extLst>
              <a:ext uri="{FF2B5EF4-FFF2-40B4-BE49-F238E27FC236}">
                <a16:creationId xmlns:a16="http://schemas.microsoft.com/office/drawing/2014/main" id="{7F9E292B-C624-C3FD-51FC-106A215B668D}"/>
              </a:ext>
            </a:extLst>
          </p:cNvPr>
          <p:cNvSpPr txBox="1">
            <a:spLocks noGrp="1"/>
          </p:cNvSpPr>
          <p:nvPr>
            <p:ph type="title"/>
          </p:nvPr>
        </p:nvSpPr>
        <p:spPr>
          <a:xfrm>
            <a:off x="237118" y="195564"/>
            <a:ext cx="7713900" cy="707400"/>
          </a:xfrm>
          <a:prstGeom prst="rect">
            <a:avLst/>
          </a:prstGeom>
        </p:spPr>
        <p:txBody>
          <a:bodyPr spcFirstLastPara="1" wrap="square" lIns="91425" tIns="91425" rIns="91425" bIns="91425" anchor="t" anchorCtr="0">
            <a:noAutofit/>
          </a:bodyPr>
          <a:lstStyle/>
          <a:p>
            <a:r>
              <a:rPr lang="en-US" dirty="0"/>
              <a:t>Conclusion</a:t>
            </a:r>
            <a:endParaRPr dirty="0"/>
          </a:p>
        </p:txBody>
      </p:sp>
      <p:sp>
        <p:nvSpPr>
          <p:cNvPr id="503" name="Google Shape;503;p33">
            <a:extLst>
              <a:ext uri="{FF2B5EF4-FFF2-40B4-BE49-F238E27FC236}">
                <a16:creationId xmlns:a16="http://schemas.microsoft.com/office/drawing/2014/main" id="{9CB1FD5C-FF1E-6C4E-498E-1E22CD09FD55}"/>
              </a:ext>
            </a:extLst>
          </p:cNvPr>
          <p:cNvSpPr txBox="1">
            <a:spLocks noGrp="1"/>
          </p:cNvSpPr>
          <p:nvPr>
            <p:ph type="body" idx="1"/>
          </p:nvPr>
        </p:nvSpPr>
        <p:spPr>
          <a:xfrm>
            <a:off x="715100" y="944578"/>
            <a:ext cx="7713900" cy="4202386"/>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0"/>
              </a:spcBef>
              <a:spcAft>
                <a:spcPts val="0"/>
              </a:spcAft>
              <a:buClr>
                <a:srgbClr val="333746"/>
              </a:buClr>
              <a:buSzPts val="1400"/>
              <a:buFont typeface="Golos Text"/>
              <a:buNone/>
              <a:tabLst/>
              <a:defRPr/>
            </a:pPr>
            <a:r>
              <a:rPr kumimoji="0" lang="en-US" sz="2000" b="0" i="0" u="none" strike="noStrike" kern="0" cap="none" spc="0" normalizeH="0" baseline="0" noProof="0" dirty="0">
                <a:ln>
                  <a:noFill/>
                </a:ln>
                <a:solidFill>
                  <a:srgbClr val="E67CB9"/>
                </a:solidFill>
                <a:effectLst/>
                <a:uLnTx/>
                <a:uFillTx/>
                <a:latin typeface="Golos Text Medium"/>
                <a:ea typeface="Golos Text Medium"/>
                <a:cs typeface="Golos Text Medium"/>
                <a:sym typeface="Golos Text Medium"/>
              </a:rPr>
              <a:t>(✔️)</a:t>
            </a:r>
            <a:r>
              <a:rPr kumimoji="0" lang="en-US" sz="2000" b="0" i="0" u="none" strike="noStrike" kern="0" cap="none" spc="0" normalizeH="0" baseline="0" noProof="0" dirty="0">
                <a:ln>
                  <a:noFill/>
                </a:ln>
                <a:solidFill>
                  <a:srgbClr val="333746"/>
                </a:solidFill>
                <a:effectLst/>
                <a:uLnTx/>
                <a:uFillTx/>
                <a:latin typeface="Golos Text Medium"/>
                <a:ea typeface="Golos Text Medium"/>
                <a:cs typeface="Golos Text Medium"/>
                <a:sym typeface="Golos Text Medium"/>
              </a:rPr>
              <a:t> Contribution</a:t>
            </a:r>
          </a:p>
          <a:p>
            <a:pPr marL="0" marR="0" lvl="0" indent="0" algn="l" defTabSz="914400" rtl="0" eaLnBrk="1" fontAlgn="auto" latinLnBrk="0" hangingPunct="1">
              <a:lnSpc>
                <a:spcPct val="115000"/>
              </a:lnSpc>
              <a:spcBef>
                <a:spcPts val="1000"/>
              </a:spcBef>
              <a:spcAft>
                <a:spcPts val="1000"/>
              </a:spcAft>
              <a:buClr>
                <a:srgbClr val="333746"/>
              </a:buClr>
              <a:buSzPts val="1400"/>
              <a:buFont typeface="Golos Text"/>
              <a:buNone/>
              <a:tabLst/>
              <a:defRPr/>
            </a:pPr>
            <a:r>
              <a:rPr kumimoji="0" lang="en-US" sz="1400" b="0" i="0" u="none" strike="noStrike" kern="0" cap="none" spc="0" normalizeH="0" baseline="0" noProof="0" dirty="0">
                <a:ln>
                  <a:noFill/>
                </a:ln>
                <a:solidFill>
                  <a:srgbClr val="333746"/>
                </a:solidFill>
                <a:effectLst/>
                <a:uLnTx/>
                <a:uFillTx/>
                <a:latin typeface="Golos Text"/>
                <a:cs typeface="Golos Text"/>
                <a:sym typeface="Golos Text"/>
              </a:rPr>
              <a:t>Combination of VAE and Transformer in a unified architecture is trained on the multitask X2I dataset, allowing it to perform many tasks such as generating images from text and editing images without the need for separate modules. </a:t>
            </a:r>
          </a:p>
          <a:p>
            <a:pPr marL="0" marR="0" lvl="0" indent="0" algn="l" defTabSz="914400" rtl="0" eaLnBrk="1" fontAlgn="auto" latinLnBrk="0" hangingPunct="1">
              <a:lnSpc>
                <a:spcPct val="115000"/>
              </a:lnSpc>
              <a:spcBef>
                <a:spcPts val="0"/>
              </a:spcBef>
              <a:spcAft>
                <a:spcPts val="0"/>
              </a:spcAft>
              <a:buClr>
                <a:srgbClr val="333746"/>
              </a:buClr>
              <a:buSzPts val="1400"/>
              <a:buFont typeface="Golos Text"/>
              <a:buNone/>
              <a:tabLst/>
              <a:defRPr/>
            </a:pPr>
            <a:r>
              <a:rPr kumimoji="0" lang="en-US" sz="2000" b="0" i="0" u="none" strike="noStrike" kern="0" cap="none" spc="0" normalizeH="0" baseline="0" noProof="0" dirty="0">
                <a:ln>
                  <a:noFill/>
                </a:ln>
                <a:solidFill>
                  <a:srgbClr val="E67CB9"/>
                </a:solidFill>
                <a:effectLst/>
                <a:uLnTx/>
                <a:uFillTx/>
                <a:latin typeface="Golos Text Medium"/>
                <a:ea typeface="Golos Text Medium"/>
                <a:cs typeface="Golos Text Medium"/>
                <a:sym typeface="Golos Text Medium"/>
              </a:rPr>
              <a:t>(✔️)</a:t>
            </a:r>
            <a:r>
              <a:rPr kumimoji="0" lang="en-US" sz="2000" b="0" i="0" u="none" strike="noStrike" kern="0" cap="none" spc="0" normalizeH="0" baseline="0" noProof="0" dirty="0">
                <a:ln>
                  <a:noFill/>
                </a:ln>
                <a:solidFill>
                  <a:srgbClr val="333746"/>
                </a:solidFill>
                <a:effectLst/>
                <a:uLnTx/>
                <a:uFillTx/>
                <a:latin typeface="Golos Text Medium"/>
                <a:ea typeface="Golos Text Medium"/>
                <a:cs typeface="Golos Text Medium"/>
                <a:sym typeface="Golos Text Medium"/>
              </a:rPr>
              <a:t> Future works</a:t>
            </a:r>
          </a:p>
          <a:p>
            <a:pPr marL="285750" marR="0" lvl="0" indent="-285750" algn="l" defTabSz="914400" rtl="0" eaLnBrk="1" fontAlgn="auto" latinLnBrk="0" hangingPunct="1">
              <a:lnSpc>
                <a:spcPct val="115000"/>
              </a:lnSpc>
              <a:spcBef>
                <a:spcPts val="1000"/>
              </a:spcBef>
              <a:spcAft>
                <a:spcPts val="0"/>
              </a:spcAft>
              <a:buClr>
                <a:srgbClr val="333746"/>
              </a:buClr>
              <a:buSzPts val="1400"/>
              <a:buFont typeface="Golos Text"/>
              <a:buChar char="●"/>
              <a:tabLst/>
              <a:defRPr/>
            </a:pPr>
            <a:r>
              <a:rPr kumimoji="0" lang="en-US" sz="1400" b="0" i="0" u="none" strike="noStrike" kern="0" cap="none" spc="0" normalizeH="0" baseline="0" noProof="0" dirty="0">
                <a:ln>
                  <a:noFill/>
                </a:ln>
                <a:solidFill>
                  <a:srgbClr val="333746"/>
                </a:solidFill>
                <a:effectLst/>
                <a:uLnTx/>
                <a:uFillTx/>
                <a:latin typeface="Golos Text"/>
                <a:cs typeface="Golos Text"/>
                <a:sym typeface="Golos Text"/>
              </a:rPr>
              <a:t>Optimize for mobile: use techniques like model distillation, quantization or Low-Rank Adaptation (</a:t>
            </a:r>
            <a:r>
              <a:rPr kumimoji="0" lang="en-US" sz="1400" b="0" i="0" u="none" strike="noStrike" kern="0" cap="none" spc="0" normalizeH="0" baseline="0" noProof="0" dirty="0" err="1">
                <a:ln>
                  <a:noFill/>
                </a:ln>
                <a:solidFill>
                  <a:srgbClr val="333746"/>
                </a:solidFill>
                <a:effectLst/>
                <a:uLnTx/>
                <a:uFillTx/>
                <a:latin typeface="Golos Text"/>
                <a:cs typeface="Golos Text"/>
                <a:sym typeface="Golos Text"/>
              </a:rPr>
              <a:t>LoRA</a:t>
            </a:r>
            <a:r>
              <a:rPr kumimoji="0" lang="en-US" sz="1400" b="0" i="0" u="none" strike="noStrike" kern="0" cap="none" spc="0" normalizeH="0" baseline="0" noProof="0" dirty="0">
                <a:ln>
                  <a:noFill/>
                </a:ln>
                <a:solidFill>
                  <a:srgbClr val="333746"/>
                </a:solidFill>
                <a:effectLst/>
                <a:uLnTx/>
                <a:uFillTx/>
                <a:latin typeface="Golos Text"/>
                <a:cs typeface="Golos Text"/>
                <a:sym typeface="Golos Text"/>
              </a:rPr>
              <a:t>) </a:t>
            </a:r>
          </a:p>
          <a:p>
            <a:pPr marL="285750" marR="0" lvl="0" indent="-285750" algn="l" defTabSz="914400" rtl="0" eaLnBrk="1" fontAlgn="auto" latinLnBrk="0" hangingPunct="1">
              <a:lnSpc>
                <a:spcPct val="115000"/>
              </a:lnSpc>
              <a:spcBef>
                <a:spcPts val="1000"/>
              </a:spcBef>
              <a:spcAft>
                <a:spcPts val="0"/>
              </a:spcAft>
              <a:buClr>
                <a:srgbClr val="333746"/>
              </a:buClr>
              <a:buSzPts val="1400"/>
              <a:buFont typeface="Golos Text"/>
              <a:buChar char="●"/>
              <a:tabLst/>
              <a:defRPr/>
            </a:pPr>
            <a:r>
              <a:rPr kumimoji="0" lang="en-US" sz="1400" b="0" i="0" u="none" strike="noStrike" kern="0" cap="none" spc="0" normalizeH="0" baseline="0" noProof="0" dirty="0">
                <a:ln>
                  <a:noFill/>
                </a:ln>
                <a:solidFill>
                  <a:srgbClr val="333746"/>
                </a:solidFill>
                <a:effectLst/>
                <a:uLnTx/>
                <a:uFillTx/>
                <a:latin typeface="Golos Text"/>
                <a:cs typeface="Golos Text"/>
                <a:sym typeface="Golos Text"/>
              </a:rPr>
              <a:t>Enhance reasoning ability: integrate mechanisms such as chain-of-thought or step-by-step generation</a:t>
            </a:r>
          </a:p>
          <a:p>
            <a:pPr marL="285750" marR="0" lvl="0" indent="-285750" algn="l" defTabSz="914400" rtl="0" eaLnBrk="1" fontAlgn="auto" latinLnBrk="0" hangingPunct="1">
              <a:lnSpc>
                <a:spcPct val="115000"/>
              </a:lnSpc>
              <a:spcBef>
                <a:spcPts val="1000"/>
              </a:spcBef>
              <a:spcAft>
                <a:spcPts val="0"/>
              </a:spcAft>
              <a:buClr>
                <a:srgbClr val="333746"/>
              </a:buClr>
              <a:buSzPts val="1400"/>
              <a:buFont typeface="Golos Text"/>
              <a:buChar char="●"/>
              <a:tabLst/>
              <a:defRPr/>
            </a:pPr>
            <a:r>
              <a:rPr kumimoji="0" lang="en-US" sz="1400" b="0" i="0" u="none" strike="noStrike" kern="0" cap="none" spc="0" normalizeH="0" baseline="0" noProof="0" dirty="0">
                <a:ln>
                  <a:noFill/>
                </a:ln>
                <a:solidFill>
                  <a:srgbClr val="333746"/>
                </a:solidFill>
                <a:effectLst/>
                <a:uLnTx/>
                <a:uFillTx/>
                <a:latin typeface="Golos Text"/>
                <a:cs typeface="Golos Text"/>
                <a:sym typeface="Golos Text"/>
              </a:rPr>
              <a:t>Multimodal input expansion: integrate additional modality such as audio, video or 3D data </a:t>
            </a:r>
          </a:p>
        </p:txBody>
      </p:sp>
    </p:spTree>
    <p:extLst>
      <p:ext uri="{BB962C8B-B14F-4D97-AF65-F5344CB8AC3E}">
        <p14:creationId xmlns:p14="http://schemas.microsoft.com/office/powerpoint/2010/main" val="37419117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600;p37">
            <a:extLst>
              <a:ext uri="{FF2B5EF4-FFF2-40B4-BE49-F238E27FC236}">
                <a16:creationId xmlns:a16="http://schemas.microsoft.com/office/drawing/2014/main" id="{45AE34A5-6440-1C82-3287-050B0571E141}"/>
              </a:ext>
            </a:extLst>
          </p:cNvPr>
          <p:cNvSpPr txBox="1">
            <a:spLocks/>
          </p:cNvSpPr>
          <p:nvPr/>
        </p:nvSpPr>
        <p:spPr>
          <a:xfrm>
            <a:off x="842689" y="1502656"/>
            <a:ext cx="3856800" cy="1059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r>
              <a:rPr lang="en-US" sz="5000" dirty="0"/>
              <a:t>Thanks for</a:t>
            </a:r>
          </a:p>
          <a:p>
            <a:r>
              <a:rPr lang="en-US" sz="5000" dirty="0"/>
              <a:t>listening!</a:t>
            </a:r>
          </a:p>
        </p:txBody>
      </p:sp>
      <p:sp>
        <p:nvSpPr>
          <p:cNvPr id="5" name="Google Shape;601;p37">
            <a:extLst>
              <a:ext uri="{FF2B5EF4-FFF2-40B4-BE49-F238E27FC236}">
                <a16:creationId xmlns:a16="http://schemas.microsoft.com/office/drawing/2014/main" id="{22B845EA-3E1C-F2BB-EC84-D9B27DA450EB}"/>
              </a:ext>
            </a:extLst>
          </p:cNvPr>
          <p:cNvSpPr txBox="1">
            <a:spLocks/>
          </p:cNvSpPr>
          <p:nvPr/>
        </p:nvSpPr>
        <p:spPr>
          <a:xfrm>
            <a:off x="842689" y="2561655"/>
            <a:ext cx="3856800" cy="20528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buClr>
                <a:schemeClr val="lt1"/>
              </a:buClr>
              <a:buSzPts val="1100"/>
              <a:buFont typeface="Arial"/>
              <a:buNone/>
            </a:pPr>
            <a:r>
              <a:rPr lang="en-US" sz="1600" i="1" dirty="0"/>
              <a:t>Any questions?</a:t>
            </a:r>
          </a:p>
          <a:p>
            <a:pPr marL="0" indent="0">
              <a:spcBef>
                <a:spcPts val="1000"/>
              </a:spcBef>
              <a:buClr>
                <a:schemeClr val="lt1"/>
              </a:buClr>
              <a:buSzPts val="1100"/>
              <a:buFont typeface="Arial"/>
              <a:buNone/>
            </a:pPr>
            <a:r>
              <a:rPr lang="en-US" sz="1600" dirty="0"/>
              <a:t>tuan.na3@samsung.com</a:t>
            </a:r>
          </a:p>
          <a:p>
            <a:pPr marL="0" indent="0">
              <a:spcBef>
                <a:spcPts val="1000"/>
              </a:spcBef>
              <a:buClr>
                <a:schemeClr val="lt1"/>
              </a:buClr>
              <a:buSzPts val="1100"/>
              <a:buFont typeface="Arial"/>
              <a:buNone/>
            </a:pPr>
            <a:r>
              <a:rPr lang="en-US" sz="1600" dirty="0"/>
              <a:t>dtung.vu@samsung.com</a:t>
            </a:r>
          </a:p>
          <a:p>
            <a:pPr marL="0" indent="0">
              <a:spcBef>
                <a:spcPts val="1000"/>
              </a:spcBef>
              <a:buClr>
                <a:schemeClr val="lt1"/>
              </a:buClr>
              <a:buSzPts val="1100"/>
              <a:buFont typeface="Arial"/>
              <a:buNone/>
            </a:pPr>
            <a:r>
              <a:rPr lang="en-US" sz="1600" dirty="0"/>
              <a:t>tien.pv@samsung.com</a:t>
            </a:r>
          </a:p>
          <a:p>
            <a:pPr marL="0" indent="0">
              <a:spcBef>
                <a:spcPts val="1000"/>
              </a:spcBef>
              <a:buClr>
                <a:schemeClr val="lt1"/>
              </a:buClr>
              <a:buSzPts val="1100"/>
              <a:buFont typeface="Arial"/>
              <a:buNone/>
            </a:pPr>
            <a:r>
              <a:rPr lang="en-US" sz="1600" dirty="0"/>
              <a:t>minh.dai@samsung.com</a:t>
            </a:r>
          </a:p>
          <a:p>
            <a:pPr marL="0" indent="0">
              <a:spcBef>
                <a:spcPts val="1000"/>
              </a:spcBef>
              <a:buClr>
                <a:schemeClr val="lt1"/>
              </a:buClr>
              <a:buSzPts val="1100"/>
              <a:buFont typeface="Arial"/>
              <a:buNone/>
            </a:pPr>
            <a:endParaRPr lang="en-US" sz="1600" dirty="0"/>
          </a:p>
        </p:txBody>
      </p:sp>
      <p:cxnSp>
        <p:nvCxnSpPr>
          <p:cNvPr id="7" name="Google Shape;624;p37">
            <a:extLst>
              <a:ext uri="{FF2B5EF4-FFF2-40B4-BE49-F238E27FC236}">
                <a16:creationId xmlns:a16="http://schemas.microsoft.com/office/drawing/2014/main" id="{6DBBF325-3D3B-C57A-BC78-B25DFF3F2B05}"/>
              </a:ext>
            </a:extLst>
          </p:cNvPr>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grpSp>
        <p:nvGrpSpPr>
          <p:cNvPr id="8" name="Google Shape;625;p37">
            <a:extLst>
              <a:ext uri="{FF2B5EF4-FFF2-40B4-BE49-F238E27FC236}">
                <a16:creationId xmlns:a16="http://schemas.microsoft.com/office/drawing/2014/main" id="{1B9DCA87-68DB-0E42-4E18-6D703206B166}"/>
              </a:ext>
            </a:extLst>
          </p:cNvPr>
          <p:cNvGrpSpPr/>
          <p:nvPr/>
        </p:nvGrpSpPr>
        <p:grpSpPr>
          <a:xfrm>
            <a:off x="4902098" y="535097"/>
            <a:ext cx="3683753" cy="4073629"/>
            <a:chOff x="4825898" y="535097"/>
            <a:chExt cx="3683753" cy="4073629"/>
          </a:xfrm>
        </p:grpSpPr>
        <p:grpSp>
          <p:nvGrpSpPr>
            <p:cNvPr id="9" name="Google Shape;626;p37">
              <a:extLst>
                <a:ext uri="{FF2B5EF4-FFF2-40B4-BE49-F238E27FC236}">
                  <a16:creationId xmlns:a16="http://schemas.microsoft.com/office/drawing/2014/main" id="{9147E58D-89B3-A688-1B56-E688BAC6AA8D}"/>
                </a:ext>
              </a:extLst>
            </p:cNvPr>
            <p:cNvGrpSpPr/>
            <p:nvPr/>
          </p:nvGrpSpPr>
          <p:grpSpPr>
            <a:xfrm>
              <a:off x="5416996" y="1013447"/>
              <a:ext cx="2303759" cy="3595278"/>
              <a:chOff x="5416996" y="1013447"/>
              <a:chExt cx="2303759" cy="3595278"/>
            </a:xfrm>
          </p:grpSpPr>
          <p:sp>
            <p:nvSpPr>
              <p:cNvPr id="30" name="Google Shape;627;p37">
                <a:extLst>
                  <a:ext uri="{FF2B5EF4-FFF2-40B4-BE49-F238E27FC236}">
                    <a16:creationId xmlns:a16="http://schemas.microsoft.com/office/drawing/2014/main" id="{AD4BCEC7-8917-BAF2-F261-95B281C5AC9F}"/>
                  </a:ext>
                </a:extLst>
              </p:cNvPr>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28;p37">
                <a:extLst>
                  <a:ext uri="{FF2B5EF4-FFF2-40B4-BE49-F238E27FC236}">
                    <a16:creationId xmlns:a16="http://schemas.microsoft.com/office/drawing/2014/main" id="{29757937-DC5A-8EA8-E93F-6C9D65BE2732}"/>
                  </a:ext>
                </a:extLst>
              </p:cNvPr>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29;p37">
                <a:extLst>
                  <a:ext uri="{FF2B5EF4-FFF2-40B4-BE49-F238E27FC236}">
                    <a16:creationId xmlns:a16="http://schemas.microsoft.com/office/drawing/2014/main" id="{A2716811-0F49-385E-7791-FC9B20B65311}"/>
                  </a:ext>
                </a:extLst>
              </p:cNvPr>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30;p37">
                <a:extLst>
                  <a:ext uri="{FF2B5EF4-FFF2-40B4-BE49-F238E27FC236}">
                    <a16:creationId xmlns:a16="http://schemas.microsoft.com/office/drawing/2014/main" id="{F99F5CE0-2665-3229-934B-64581CB9A9D6}"/>
                  </a:ext>
                </a:extLst>
              </p:cNvPr>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31;p37">
                <a:extLst>
                  <a:ext uri="{FF2B5EF4-FFF2-40B4-BE49-F238E27FC236}">
                    <a16:creationId xmlns:a16="http://schemas.microsoft.com/office/drawing/2014/main" id="{0CA36829-AD5B-C06B-5550-FC5FBA9FEAE0}"/>
                  </a:ext>
                </a:extLst>
              </p:cNvPr>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32;p37">
                <a:extLst>
                  <a:ext uri="{FF2B5EF4-FFF2-40B4-BE49-F238E27FC236}">
                    <a16:creationId xmlns:a16="http://schemas.microsoft.com/office/drawing/2014/main" id="{B1A35B21-1F14-22A3-F527-F1B54AB7495E}"/>
                  </a:ext>
                </a:extLst>
              </p:cNvPr>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33;p37">
                <a:extLst>
                  <a:ext uri="{FF2B5EF4-FFF2-40B4-BE49-F238E27FC236}">
                    <a16:creationId xmlns:a16="http://schemas.microsoft.com/office/drawing/2014/main" id="{67EA0F92-7340-85CB-82BE-250506732D67}"/>
                  </a:ext>
                </a:extLst>
              </p:cNvPr>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34;p37">
                <a:extLst>
                  <a:ext uri="{FF2B5EF4-FFF2-40B4-BE49-F238E27FC236}">
                    <a16:creationId xmlns:a16="http://schemas.microsoft.com/office/drawing/2014/main" id="{FE2D592A-D048-B96B-03EE-2BFA8F77C5E5}"/>
                  </a:ext>
                </a:extLst>
              </p:cNvPr>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35;p37">
                <a:extLst>
                  <a:ext uri="{FF2B5EF4-FFF2-40B4-BE49-F238E27FC236}">
                    <a16:creationId xmlns:a16="http://schemas.microsoft.com/office/drawing/2014/main" id="{7D566485-B843-3D44-DD0F-8618B2AEFFF2}"/>
                  </a:ext>
                </a:extLst>
              </p:cNvPr>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36;p37">
                <a:extLst>
                  <a:ext uri="{FF2B5EF4-FFF2-40B4-BE49-F238E27FC236}">
                    <a16:creationId xmlns:a16="http://schemas.microsoft.com/office/drawing/2014/main" id="{870EFACD-A682-E69D-593F-6A6EDE6B1949}"/>
                  </a:ext>
                </a:extLst>
              </p:cNvPr>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37;p37">
                <a:extLst>
                  <a:ext uri="{FF2B5EF4-FFF2-40B4-BE49-F238E27FC236}">
                    <a16:creationId xmlns:a16="http://schemas.microsoft.com/office/drawing/2014/main" id="{D90BBE24-D39D-125B-A786-ACEF45AE54A2}"/>
                  </a:ext>
                </a:extLst>
              </p:cNvPr>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38;p37">
                <a:extLst>
                  <a:ext uri="{FF2B5EF4-FFF2-40B4-BE49-F238E27FC236}">
                    <a16:creationId xmlns:a16="http://schemas.microsoft.com/office/drawing/2014/main" id="{76EED094-0DFB-8145-A07F-51837183316B}"/>
                  </a:ext>
                </a:extLst>
              </p:cNvPr>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39;p37">
                <a:extLst>
                  <a:ext uri="{FF2B5EF4-FFF2-40B4-BE49-F238E27FC236}">
                    <a16:creationId xmlns:a16="http://schemas.microsoft.com/office/drawing/2014/main" id="{3E2EA2A7-28B3-E9B0-B4DC-BFEBAB6140B8}"/>
                  </a:ext>
                </a:extLst>
              </p:cNvPr>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40;p37">
                <a:extLst>
                  <a:ext uri="{FF2B5EF4-FFF2-40B4-BE49-F238E27FC236}">
                    <a16:creationId xmlns:a16="http://schemas.microsoft.com/office/drawing/2014/main" id="{D4E39319-4FF0-8873-7F07-29109F11D5B2}"/>
                  </a:ext>
                </a:extLst>
              </p:cNvPr>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41;p37">
                <a:extLst>
                  <a:ext uri="{FF2B5EF4-FFF2-40B4-BE49-F238E27FC236}">
                    <a16:creationId xmlns:a16="http://schemas.microsoft.com/office/drawing/2014/main" id="{97507008-C76E-1117-A996-8F385DE13080}"/>
                  </a:ext>
                </a:extLst>
              </p:cNvPr>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42;p37">
                <a:extLst>
                  <a:ext uri="{FF2B5EF4-FFF2-40B4-BE49-F238E27FC236}">
                    <a16:creationId xmlns:a16="http://schemas.microsoft.com/office/drawing/2014/main" id="{CF34BE1E-43DB-40D0-7F6C-34C44D70A3C1}"/>
                  </a:ext>
                </a:extLst>
              </p:cNvPr>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43;p37">
                <a:extLst>
                  <a:ext uri="{FF2B5EF4-FFF2-40B4-BE49-F238E27FC236}">
                    <a16:creationId xmlns:a16="http://schemas.microsoft.com/office/drawing/2014/main" id="{ED352D9E-281B-9577-6222-B88EA544C36D}"/>
                  </a:ext>
                </a:extLst>
              </p:cNvPr>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44;p37">
                <a:extLst>
                  <a:ext uri="{FF2B5EF4-FFF2-40B4-BE49-F238E27FC236}">
                    <a16:creationId xmlns:a16="http://schemas.microsoft.com/office/drawing/2014/main" id="{A9148C62-113B-6687-A548-C6CB1825B967}"/>
                  </a:ext>
                </a:extLst>
              </p:cNvPr>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45;p37">
                <a:extLst>
                  <a:ext uri="{FF2B5EF4-FFF2-40B4-BE49-F238E27FC236}">
                    <a16:creationId xmlns:a16="http://schemas.microsoft.com/office/drawing/2014/main" id="{527E786A-81B3-3AD6-7308-CACDF150949E}"/>
                  </a:ext>
                </a:extLst>
              </p:cNvPr>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46;p37">
                <a:extLst>
                  <a:ext uri="{FF2B5EF4-FFF2-40B4-BE49-F238E27FC236}">
                    <a16:creationId xmlns:a16="http://schemas.microsoft.com/office/drawing/2014/main" id="{0B606A1B-D91F-0505-DE31-9D11D4389FB0}"/>
                  </a:ext>
                </a:extLst>
              </p:cNvPr>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47;p37">
                <a:extLst>
                  <a:ext uri="{FF2B5EF4-FFF2-40B4-BE49-F238E27FC236}">
                    <a16:creationId xmlns:a16="http://schemas.microsoft.com/office/drawing/2014/main" id="{CE00D739-74AA-8764-F6FF-6F92F0E08A01}"/>
                  </a:ext>
                </a:extLst>
              </p:cNvPr>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48;p37">
                <a:extLst>
                  <a:ext uri="{FF2B5EF4-FFF2-40B4-BE49-F238E27FC236}">
                    <a16:creationId xmlns:a16="http://schemas.microsoft.com/office/drawing/2014/main" id="{FB7C9AC2-3D67-6B36-98D0-061EE995F300}"/>
                  </a:ext>
                </a:extLst>
              </p:cNvPr>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49;p37">
                <a:extLst>
                  <a:ext uri="{FF2B5EF4-FFF2-40B4-BE49-F238E27FC236}">
                    <a16:creationId xmlns:a16="http://schemas.microsoft.com/office/drawing/2014/main" id="{5C5CB4AB-5D35-DDA2-E37D-923C27001CF4}"/>
                  </a:ext>
                </a:extLst>
              </p:cNvPr>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50;p37">
                <a:extLst>
                  <a:ext uri="{FF2B5EF4-FFF2-40B4-BE49-F238E27FC236}">
                    <a16:creationId xmlns:a16="http://schemas.microsoft.com/office/drawing/2014/main" id="{38A4FEAA-F821-44C1-C467-0BC29A04F1AE}"/>
                  </a:ext>
                </a:extLst>
              </p:cNvPr>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51;p37">
                <a:extLst>
                  <a:ext uri="{FF2B5EF4-FFF2-40B4-BE49-F238E27FC236}">
                    <a16:creationId xmlns:a16="http://schemas.microsoft.com/office/drawing/2014/main" id="{429D9DCD-949A-9624-4EA8-5C47387562C4}"/>
                  </a:ext>
                </a:extLst>
              </p:cNvPr>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52;p37">
                <a:extLst>
                  <a:ext uri="{FF2B5EF4-FFF2-40B4-BE49-F238E27FC236}">
                    <a16:creationId xmlns:a16="http://schemas.microsoft.com/office/drawing/2014/main" id="{CFB82B18-5883-8D79-62F8-8B06DC3A81DF}"/>
                  </a:ext>
                </a:extLst>
              </p:cNvPr>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53;p37">
                <a:extLst>
                  <a:ext uri="{FF2B5EF4-FFF2-40B4-BE49-F238E27FC236}">
                    <a16:creationId xmlns:a16="http://schemas.microsoft.com/office/drawing/2014/main" id="{9DB221CE-BD92-9236-CCDE-EF1FB51587C3}"/>
                  </a:ext>
                </a:extLst>
              </p:cNvPr>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54;p37">
                <a:extLst>
                  <a:ext uri="{FF2B5EF4-FFF2-40B4-BE49-F238E27FC236}">
                    <a16:creationId xmlns:a16="http://schemas.microsoft.com/office/drawing/2014/main" id="{FE5707BF-D58C-EA70-331F-BDB1E089F70E}"/>
                  </a:ext>
                </a:extLst>
              </p:cNvPr>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55;p37">
                <a:extLst>
                  <a:ext uri="{FF2B5EF4-FFF2-40B4-BE49-F238E27FC236}">
                    <a16:creationId xmlns:a16="http://schemas.microsoft.com/office/drawing/2014/main" id="{142599EB-80F1-EE55-576E-0A799A811D29}"/>
                  </a:ext>
                </a:extLst>
              </p:cNvPr>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56;p37">
                <a:extLst>
                  <a:ext uri="{FF2B5EF4-FFF2-40B4-BE49-F238E27FC236}">
                    <a16:creationId xmlns:a16="http://schemas.microsoft.com/office/drawing/2014/main" id="{EA6DAE2F-3293-7E11-D1C1-33001202DCEE}"/>
                  </a:ext>
                </a:extLst>
              </p:cNvPr>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57;p37">
                <a:extLst>
                  <a:ext uri="{FF2B5EF4-FFF2-40B4-BE49-F238E27FC236}">
                    <a16:creationId xmlns:a16="http://schemas.microsoft.com/office/drawing/2014/main" id="{5E3A89DD-038F-5540-2453-6369F7699AA4}"/>
                  </a:ext>
                </a:extLst>
              </p:cNvPr>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58;p37">
                <a:extLst>
                  <a:ext uri="{FF2B5EF4-FFF2-40B4-BE49-F238E27FC236}">
                    <a16:creationId xmlns:a16="http://schemas.microsoft.com/office/drawing/2014/main" id="{9DE95C54-E173-F9BD-990B-2AD8D77CC742}"/>
                  </a:ext>
                </a:extLst>
              </p:cNvPr>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59;p37">
                <a:extLst>
                  <a:ext uri="{FF2B5EF4-FFF2-40B4-BE49-F238E27FC236}">
                    <a16:creationId xmlns:a16="http://schemas.microsoft.com/office/drawing/2014/main" id="{582BBAFA-99E7-EC3D-7A9D-D52F121F6ACA}"/>
                  </a:ext>
                </a:extLst>
              </p:cNvPr>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60;p37">
                <a:extLst>
                  <a:ext uri="{FF2B5EF4-FFF2-40B4-BE49-F238E27FC236}">
                    <a16:creationId xmlns:a16="http://schemas.microsoft.com/office/drawing/2014/main" id="{58C820A3-91A9-5D24-873A-03D0C190B1FF}"/>
                  </a:ext>
                </a:extLst>
              </p:cNvPr>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61;p37">
                <a:extLst>
                  <a:ext uri="{FF2B5EF4-FFF2-40B4-BE49-F238E27FC236}">
                    <a16:creationId xmlns:a16="http://schemas.microsoft.com/office/drawing/2014/main" id="{32442D5C-AE52-355D-2411-0B56E9789D07}"/>
                  </a:ext>
                </a:extLst>
              </p:cNvPr>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62;p37">
                <a:extLst>
                  <a:ext uri="{FF2B5EF4-FFF2-40B4-BE49-F238E27FC236}">
                    <a16:creationId xmlns:a16="http://schemas.microsoft.com/office/drawing/2014/main" id="{1EA82C2B-C75A-E535-27B6-C7107C18ED99}"/>
                  </a:ext>
                </a:extLst>
              </p:cNvPr>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3;p37">
                <a:extLst>
                  <a:ext uri="{FF2B5EF4-FFF2-40B4-BE49-F238E27FC236}">
                    <a16:creationId xmlns:a16="http://schemas.microsoft.com/office/drawing/2014/main" id="{CAD99111-749B-B01D-A082-635652D1D685}"/>
                  </a:ext>
                </a:extLst>
              </p:cNvPr>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64;p37">
                <a:extLst>
                  <a:ext uri="{FF2B5EF4-FFF2-40B4-BE49-F238E27FC236}">
                    <a16:creationId xmlns:a16="http://schemas.microsoft.com/office/drawing/2014/main" id="{442B1843-16E1-B049-3921-3ECB6A4F3BBD}"/>
                  </a:ext>
                </a:extLst>
              </p:cNvPr>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65;p37">
                <a:extLst>
                  <a:ext uri="{FF2B5EF4-FFF2-40B4-BE49-F238E27FC236}">
                    <a16:creationId xmlns:a16="http://schemas.microsoft.com/office/drawing/2014/main" id="{424E35B6-EC07-31A4-E54F-E2ED04FE7111}"/>
                  </a:ext>
                </a:extLst>
              </p:cNvPr>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66;p37">
                <a:extLst>
                  <a:ext uri="{FF2B5EF4-FFF2-40B4-BE49-F238E27FC236}">
                    <a16:creationId xmlns:a16="http://schemas.microsoft.com/office/drawing/2014/main" id="{4B577D41-A743-CDBB-1B21-C87D2897A491}"/>
                  </a:ext>
                </a:extLst>
              </p:cNvPr>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667;p37">
                <a:extLst>
                  <a:ext uri="{FF2B5EF4-FFF2-40B4-BE49-F238E27FC236}">
                    <a16:creationId xmlns:a16="http://schemas.microsoft.com/office/drawing/2014/main" id="{90135E10-B500-58F2-9248-54699880D48B}"/>
                  </a:ext>
                </a:extLst>
              </p:cNvPr>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668;p37">
                <a:extLst>
                  <a:ext uri="{FF2B5EF4-FFF2-40B4-BE49-F238E27FC236}">
                    <a16:creationId xmlns:a16="http://schemas.microsoft.com/office/drawing/2014/main" id="{C065191F-8120-B1EF-E763-150E746429F2}"/>
                  </a:ext>
                </a:extLst>
              </p:cNvPr>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69;p37">
                <a:extLst>
                  <a:ext uri="{FF2B5EF4-FFF2-40B4-BE49-F238E27FC236}">
                    <a16:creationId xmlns:a16="http://schemas.microsoft.com/office/drawing/2014/main" id="{5FC7A0FB-94B4-6754-4C49-6FA311F8926B}"/>
                  </a:ext>
                </a:extLst>
              </p:cNvPr>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670;p37">
                <a:extLst>
                  <a:ext uri="{FF2B5EF4-FFF2-40B4-BE49-F238E27FC236}">
                    <a16:creationId xmlns:a16="http://schemas.microsoft.com/office/drawing/2014/main" id="{EBED1DF0-FC3E-5A34-2FF0-E8CA2B813297}"/>
                  </a:ext>
                </a:extLst>
              </p:cNvPr>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671;p37">
                <a:extLst>
                  <a:ext uri="{FF2B5EF4-FFF2-40B4-BE49-F238E27FC236}">
                    <a16:creationId xmlns:a16="http://schemas.microsoft.com/office/drawing/2014/main" id="{4AE412BC-DF5D-C854-6DD9-90FA2A918EC1}"/>
                  </a:ext>
                </a:extLst>
              </p:cNvPr>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672;p37">
                <a:extLst>
                  <a:ext uri="{FF2B5EF4-FFF2-40B4-BE49-F238E27FC236}">
                    <a16:creationId xmlns:a16="http://schemas.microsoft.com/office/drawing/2014/main" id="{0248E850-E73E-7757-F64D-F1FD513E6EE3}"/>
                  </a:ext>
                </a:extLst>
              </p:cNvPr>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673;p37">
                <a:extLst>
                  <a:ext uri="{FF2B5EF4-FFF2-40B4-BE49-F238E27FC236}">
                    <a16:creationId xmlns:a16="http://schemas.microsoft.com/office/drawing/2014/main" id="{54B78CA5-0E9F-C14A-E25B-D87218617BA1}"/>
                  </a:ext>
                </a:extLst>
              </p:cNvPr>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74;p37">
                <a:extLst>
                  <a:ext uri="{FF2B5EF4-FFF2-40B4-BE49-F238E27FC236}">
                    <a16:creationId xmlns:a16="http://schemas.microsoft.com/office/drawing/2014/main" id="{AED55DA1-3432-B511-1E75-5BC55DFD7623}"/>
                  </a:ext>
                </a:extLst>
              </p:cNvPr>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75;p37">
                <a:extLst>
                  <a:ext uri="{FF2B5EF4-FFF2-40B4-BE49-F238E27FC236}">
                    <a16:creationId xmlns:a16="http://schemas.microsoft.com/office/drawing/2014/main" id="{8E8FA1FC-2BE9-438B-CF98-4F794BC23E21}"/>
                  </a:ext>
                </a:extLst>
              </p:cNvPr>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676;p37">
                <a:extLst>
                  <a:ext uri="{FF2B5EF4-FFF2-40B4-BE49-F238E27FC236}">
                    <a16:creationId xmlns:a16="http://schemas.microsoft.com/office/drawing/2014/main" id="{DACCCFD9-68DA-E4CA-BE1E-95D1879396F5}"/>
                  </a:ext>
                </a:extLst>
              </p:cNvPr>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77;p37">
                <a:extLst>
                  <a:ext uri="{FF2B5EF4-FFF2-40B4-BE49-F238E27FC236}">
                    <a16:creationId xmlns:a16="http://schemas.microsoft.com/office/drawing/2014/main" id="{3DBEE2FC-0CE6-7F7C-D48E-77C68BE9D66A}"/>
                  </a:ext>
                </a:extLst>
              </p:cNvPr>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78;p37">
                <a:extLst>
                  <a:ext uri="{FF2B5EF4-FFF2-40B4-BE49-F238E27FC236}">
                    <a16:creationId xmlns:a16="http://schemas.microsoft.com/office/drawing/2014/main" id="{785C4E71-2E86-26C2-26D6-970439237B39}"/>
                  </a:ext>
                </a:extLst>
              </p:cNvPr>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79;p37">
                <a:extLst>
                  <a:ext uri="{FF2B5EF4-FFF2-40B4-BE49-F238E27FC236}">
                    <a16:creationId xmlns:a16="http://schemas.microsoft.com/office/drawing/2014/main" id="{F0E466A1-AA16-7EA5-8B8E-429DDACB2253}"/>
                  </a:ext>
                </a:extLst>
              </p:cNvPr>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680;p37">
                <a:extLst>
                  <a:ext uri="{FF2B5EF4-FFF2-40B4-BE49-F238E27FC236}">
                    <a16:creationId xmlns:a16="http://schemas.microsoft.com/office/drawing/2014/main" id="{66E8B6E3-A0B3-0670-C03B-57B0CBCA1495}"/>
                  </a:ext>
                </a:extLst>
              </p:cNvPr>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681;p37">
                <a:extLst>
                  <a:ext uri="{FF2B5EF4-FFF2-40B4-BE49-F238E27FC236}">
                    <a16:creationId xmlns:a16="http://schemas.microsoft.com/office/drawing/2014/main" id="{603077F4-7FC3-CF4A-7C0F-61457AA9E4B6}"/>
                  </a:ext>
                </a:extLst>
              </p:cNvPr>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682;p37">
                <a:extLst>
                  <a:ext uri="{FF2B5EF4-FFF2-40B4-BE49-F238E27FC236}">
                    <a16:creationId xmlns:a16="http://schemas.microsoft.com/office/drawing/2014/main" id="{7AA9142E-3C87-F9A6-165E-A6AD7A972140}"/>
                  </a:ext>
                </a:extLst>
              </p:cNvPr>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683;p37">
                <a:extLst>
                  <a:ext uri="{FF2B5EF4-FFF2-40B4-BE49-F238E27FC236}">
                    <a16:creationId xmlns:a16="http://schemas.microsoft.com/office/drawing/2014/main" id="{85362311-666C-56E3-FA14-D27EC5D368A5}"/>
                  </a:ext>
                </a:extLst>
              </p:cNvPr>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684;p37">
                <a:extLst>
                  <a:ext uri="{FF2B5EF4-FFF2-40B4-BE49-F238E27FC236}">
                    <a16:creationId xmlns:a16="http://schemas.microsoft.com/office/drawing/2014/main" id="{0DA68E8F-3334-4446-1AA3-1183599E2491}"/>
                  </a:ext>
                </a:extLst>
              </p:cNvPr>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685;p37">
                <a:extLst>
                  <a:ext uri="{FF2B5EF4-FFF2-40B4-BE49-F238E27FC236}">
                    <a16:creationId xmlns:a16="http://schemas.microsoft.com/office/drawing/2014/main" id="{B90BC6EE-BEE0-67E8-D32A-6EB7482ACD97}"/>
                  </a:ext>
                </a:extLst>
              </p:cNvPr>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686;p37">
                <a:extLst>
                  <a:ext uri="{FF2B5EF4-FFF2-40B4-BE49-F238E27FC236}">
                    <a16:creationId xmlns:a16="http://schemas.microsoft.com/office/drawing/2014/main" id="{C5947C59-BA09-3D74-C6FB-3DCFFDE01473}"/>
                  </a:ext>
                </a:extLst>
              </p:cNvPr>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687;p37">
                <a:extLst>
                  <a:ext uri="{FF2B5EF4-FFF2-40B4-BE49-F238E27FC236}">
                    <a16:creationId xmlns:a16="http://schemas.microsoft.com/office/drawing/2014/main" id="{7226DB1E-09EA-DA4B-4BB9-9367A96468ED}"/>
                  </a:ext>
                </a:extLst>
              </p:cNvPr>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688;p37">
                <a:extLst>
                  <a:ext uri="{FF2B5EF4-FFF2-40B4-BE49-F238E27FC236}">
                    <a16:creationId xmlns:a16="http://schemas.microsoft.com/office/drawing/2014/main" id="{2BF38096-3B64-B1ED-F341-BE54B37F7624}"/>
                  </a:ext>
                </a:extLst>
              </p:cNvPr>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689;p37">
                <a:extLst>
                  <a:ext uri="{FF2B5EF4-FFF2-40B4-BE49-F238E27FC236}">
                    <a16:creationId xmlns:a16="http://schemas.microsoft.com/office/drawing/2014/main" id="{EDA6F23C-548F-43F7-24D0-B51EDFB461B0}"/>
                  </a:ext>
                </a:extLst>
              </p:cNvPr>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690;p37">
                <a:extLst>
                  <a:ext uri="{FF2B5EF4-FFF2-40B4-BE49-F238E27FC236}">
                    <a16:creationId xmlns:a16="http://schemas.microsoft.com/office/drawing/2014/main" id="{0E144687-565C-E835-5E5C-1FCAAFED7353}"/>
                  </a:ext>
                </a:extLst>
              </p:cNvPr>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691;p37">
                <a:extLst>
                  <a:ext uri="{FF2B5EF4-FFF2-40B4-BE49-F238E27FC236}">
                    <a16:creationId xmlns:a16="http://schemas.microsoft.com/office/drawing/2014/main" id="{25CA8631-DF06-935E-8F94-BA44DBC6B264}"/>
                  </a:ext>
                </a:extLst>
              </p:cNvPr>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692;p37">
                <a:extLst>
                  <a:ext uri="{FF2B5EF4-FFF2-40B4-BE49-F238E27FC236}">
                    <a16:creationId xmlns:a16="http://schemas.microsoft.com/office/drawing/2014/main" id="{5548ABFD-4B1B-DA5E-5FA1-89D56163BFE5}"/>
                  </a:ext>
                </a:extLst>
              </p:cNvPr>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693;p37">
                <a:extLst>
                  <a:ext uri="{FF2B5EF4-FFF2-40B4-BE49-F238E27FC236}">
                    <a16:creationId xmlns:a16="http://schemas.microsoft.com/office/drawing/2014/main" id="{95AC93F0-7901-4453-F87F-BB9317EC2A58}"/>
                  </a:ext>
                </a:extLst>
              </p:cNvPr>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694;p37">
                <a:extLst>
                  <a:ext uri="{FF2B5EF4-FFF2-40B4-BE49-F238E27FC236}">
                    <a16:creationId xmlns:a16="http://schemas.microsoft.com/office/drawing/2014/main" id="{5EDFC0BA-CF5C-F4D5-C2C2-F6C97E1E5B42}"/>
                  </a:ext>
                </a:extLst>
              </p:cNvPr>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695;p37">
                <a:extLst>
                  <a:ext uri="{FF2B5EF4-FFF2-40B4-BE49-F238E27FC236}">
                    <a16:creationId xmlns:a16="http://schemas.microsoft.com/office/drawing/2014/main" id="{CBC14FA1-2629-D99C-1659-76AAA1597161}"/>
                  </a:ext>
                </a:extLst>
              </p:cNvPr>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696;p37">
                <a:extLst>
                  <a:ext uri="{FF2B5EF4-FFF2-40B4-BE49-F238E27FC236}">
                    <a16:creationId xmlns:a16="http://schemas.microsoft.com/office/drawing/2014/main" id="{DA0AA846-C447-581E-E4D7-841B5EE46E66}"/>
                  </a:ext>
                </a:extLst>
              </p:cNvPr>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697;p37">
                <a:extLst>
                  <a:ext uri="{FF2B5EF4-FFF2-40B4-BE49-F238E27FC236}">
                    <a16:creationId xmlns:a16="http://schemas.microsoft.com/office/drawing/2014/main" id="{11CBF821-F635-B59C-7F47-F2A0FF0A8557}"/>
                  </a:ext>
                </a:extLst>
              </p:cNvPr>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698;p37">
                <a:extLst>
                  <a:ext uri="{FF2B5EF4-FFF2-40B4-BE49-F238E27FC236}">
                    <a16:creationId xmlns:a16="http://schemas.microsoft.com/office/drawing/2014/main" id="{CA355762-E3EB-FAC3-8C1D-9387C9DFDCC6}"/>
                  </a:ext>
                </a:extLst>
              </p:cNvPr>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699;p37">
                <a:extLst>
                  <a:ext uri="{FF2B5EF4-FFF2-40B4-BE49-F238E27FC236}">
                    <a16:creationId xmlns:a16="http://schemas.microsoft.com/office/drawing/2014/main" id="{653CD0CA-525C-FBF9-0B69-B2D8D6D132D3}"/>
                  </a:ext>
                </a:extLst>
              </p:cNvPr>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700;p37">
                <a:extLst>
                  <a:ext uri="{FF2B5EF4-FFF2-40B4-BE49-F238E27FC236}">
                    <a16:creationId xmlns:a16="http://schemas.microsoft.com/office/drawing/2014/main" id="{4AE3F673-A011-5FE3-691D-A3AA94D904A2}"/>
                  </a:ext>
                </a:extLst>
              </p:cNvPr>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701;p37">
                <a:extLst>
                  <a:ext uri="{FF2B5EF4-FFF2-40B4-BE49-F238E27FC236}">
                    <a16:creationId xmlns:a16="http://schemas.microsoft.com/office/drawing/2014/main" id="{19920205-21AF-F7C9-F1F9-9EF4D01FD382}"/>
                  </a:ext>
                </a:extLst>
              </p:cNvPr>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702;p37">
                <a:extLst>
                  <a:ext uri="{FF2B5EF4-FFF2-40B4-BE49-F238E27FC236}">
                    <a16:creationId xmlns:a16="http://schemas.microsoft.com/office/drawing/2014/main" id="{2D5A4668-CB66-0616-BDDF-6D1E2E965976}"/>
                  </a:ext>
                </a:extLst>
              </p:cNvPr>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703;p37">
                <a:extLst>
                  <a:ext uri="{FF2B5EF4-FFF2-40B4-BE49-F238E27FC236}">
                    <a16:creationId xmlns:a16="http://schemas.microsoft.com/office/drawing/2014/main" id="{1DF1E382-8BEA-37B3-5E06-3216A291A54C}"/>
                  </a:ext>
                </a:extLst>
              </p:cNvPr>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704;p37">
                <a:extLst>
                  <a:ext uri="{FF2B5EF4-FFF2-40B4-BE49-F238E27FC236}">
                    <a16:creationId xmlns:a16="http://schemas.microsoft.com/office/drawing/2014/main" id="{4819E572-52C3-1AC5-ADA7-E3D5CA9A86EF}"/>
                  </a:ext>
                </a:extLst>
              </p:cNvPr>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705;p37">
                <a:extLst>
                  <a:ext uri="{FF2B5EF4-FFF2-40B4-BE49-F238E27FC236}">
                    <a16:creationId xmlns:a16="http://schemas.microsoft.com/office/drawing/2014/main" id="{B06E03D1-F758-25D2-B4E7-A6CBDD6B5204}"/>
                  </a:ext>
                </a:extLst>
              </p:cNvPr>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706;p37">
                <a:extLst>
                  <a:ext uri="{FF2B5EF4-FFF2-40B4-BE49-F238E27FC236}">
                    <a16:creationId xmlns:a16="http://schemas.microsoft.com/office/drawing/2014/main" id="{30B01DAF-2440-08A0-689A-517B6D52CD76}"/>
                  </a:ext>
                </a:extLst>
              </p:cNvPr>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707;p37">
                <a:extLst>
                  <a:ext uri="{FF2B5EF4-FFF2-40B4-BE49-F238E27FC236}">
                    <a16:creationId xmlns:a16="http://schemas.microsoft.com/office/drawing/2014/main" id="{439EE842-E74F-3730-DEFF-4CDEDACFEF77}"/>
                  </a:ext>
                </a:extLst>
              </p:cNvPr>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708;p37">
                <a:extLst>
                  <a:ext uri="{FF2B5EF4-FFF2-40B4-BE49-F238E27FC236}">
                    <a16:creationId xmlns:a16="http://schemas.microsoft.com/office/drawing/2014/main" id="{90FC774D-8DE3-D801-7B7F-DE5A05C7316B}"/>
                  </a:ext>
                </a:extLst>
              </p:cNvPr>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709;p37">
                <a:extLst>
                  <a:ext uri="{FF2B5EF4-FFF2-40B4-BE49-F238E27FC236}">
                    <a16:creationId xmlns:a16="http://schemas.microsoft.com/office/drawing/2014/main" id="{22085E4A-F9F2-B5D7-233C-0A2B9E6EAAD2}"/>
                  </a:ext>
                </a:extLst>
              </p:cNvPr>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710;p37">
                <a:extLst>
                  <a:ext uri="{FF2B5EF4-FFF2-40B4-BE49-F238E27FC236}">
                    <a16:creationId xmlns:a16="http://schemas.microsoft.com/office/drawing/2014/main" id="{C64A6484-4823-24A6-F6FD-0EFB496CF8AE}"/>
                  </a:ext>
                </a:extLst>
              </p:cNvPr>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711;p37">
                <a:extLst>
                  <a:ext uri="{FF2B5EF4-FFF2-40B4-BE49-F238E27FC236}">
                    <a16:creationId xmlns:a16="http://schemas.microsoft.com/office/drawing/2014/main" id="{45E405DF-DD49-0829-8523-5A8DE7BEA75B}"/>
                  </a:ext>
                </a:extLst>
              </p:cNvPr>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712;p37">
                <a:extLst>
                  <a:ext uri="{FF2B5EF4-FFF2-40B4-BE49-F238E27FC236}">
                    <a16:creationId xmlns:a16="http://schemas.microsoft.com/office/drawing/2014/main" id="{3145BB86-1BAF-7908-98E7-5DB2EF2D121E}"/>
                  </a:ext>
                </a:extLst>
              </p:cNvPr>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713;p37">
                <a:extLst>
                  <a:ext uri="{FF2B5EF4-FFF2-40B4-BE49-F238E27FC236}">
                    <a16:creationId xmlns:a16="http://schemas.microsoft.com/office/drawing/2014/main" id="{5A7428FE-A3AA-CE5F-A7D3-6D797AAF2CD3}"/>
                  </a:ext>
                </a:extLst>
              </p:cNvPr>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714;p37">
                <a:extLst>
                  <a:ext uri="{FF2B5EF4-FFF2-40B4-BE49-F238E27FC236}">
                    <a16:creationId xmlns:a16="http://schemas.microsoft.com/office/drawing/2014/main" id="{A9D790A3-D139-3FB3-D88C-7AF7CCBE13E3}"/>
                  </a:ext>
                </a:extLst>
              </p:cNvPr>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715;p37">
                <a:extLst>
                  <a:ext uri="{FF2B5EF4-FFF2-40B4-BE49-F238E27FC236}">
                    <a16:creationId xmlns:a16="http://schemas.microsoft.com/office/drawing/2014/main" id="{19377F58-D751-50EF-A62A-F02B3CBC8EEA}"/>
                  </a:ext>
                </a:extLst>
              </p:cNvPr>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716;p37">
                <a:extLst>
                  <a:ext uri="{FF2B5EF4-FFF2-40B4-BE49-F238E27FC236}">
                    <a16:creationId xmlns:a16="http://schemas.microsoft.com/office/drawing/2014/main" id="{BAF4BEF4-580D-BCFA-1133-BF860ED14E6D}"/>
                  </a:ext>
                </a:extLst>
              </p:cNvPr>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717;p37">
                <a:extLst>
                  <a:ext uri="{FF2B5EF4-FFF2-40B4-BE49-F238E27FC236}">
                    <a16:creationId xmlns:a16="http://schemas.microsoft.com/office/drawing/2014/main" id="{5485D65A-43DC-4755-B5FA-28B1206AB0A8}"/>
                  </a:ext>
                </a:extLst>
              </p:cNvPr>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718;p37">
                <a:extLst>
                  <a:ext uri="{FF2B5EF4-FFF2-40B4-BE49-F238E27FC236}">
                    <a16:creationId xmlns:a16="http://schemas.microsoft.com/office/drawing/2014/main" id="{8068908C-0A30-F06C-EA15-90876024DC1F}"/>
                  </a:ext>
                </a:extLst>
              </p:cNvPr>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719;p37">
                <a:extLst>
                  <a:ext uri="{FF2B5EF4-FFF2-40B4-BE49-F238E27FC236}">
                    <a16:creationId xmlns:a16="http://schemas.microsoft.com/office/drawing/2014/main" id="{54D40DA7-7128-94F6-F056-8B4831C64016}"/>
                  </a:ext>
                </a:extLst>
              </p:cNvPr>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720;p37">
                <a:extLst>
                  <a:ext uri="{FF2B5EF4-FFF2-40B4-BE49-F238E27FC236}">
                    <a16:creationId xmlns:a16="http://schemas.microsoft.com/office/drawing/2014/main" id="{C5C36F4E-6F0E-0905-9F94-6E1C16200F8D}"/>
                  </a:ext>
                </a:extLst>
              </p:cNvPr>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721;p37">
                <a:extLst>
                  <a:ext uri="{FF2B5EF4-FFF2-40B4-BE49-F238E27FC236}">
                    <a16:creationId xmlns:a16="http://schemas.microsoft.com/office/drawing/2014/main" id="{8C6CAC1A-BD89-08DB-69F0-3138782725F5}"/>
                  </a:ext>
                </a:extLst>
              </p:cNvPr>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722;p37">
                <a:extLst>
                  <a:ext uri="{FF2B5EF4-FFF2-40B4-BE49-F238E27FC236}">
                    <a16:creationId xmlns:a16="http://schemas.microsoft.com/office/drawing/2014/main" id="{00925AE0-4AE7-B66F-F0A1-8201588C5120}"/>
                  </a:ext>
                </a:extLst>
              </p:cNvPr>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723;p37">
                <a:extLst>
                  <a:ext uri="{FF2B5EF4-FFF2-40B4-BE49-F238E27FC236}">
                    <a16:creationId xmlns:a16="http://schemas.microsoft.com/office/drawing/2014/main" id="{46258CA1-410A-DC26-0C32-8174E2860C91}"/>
                  </a:ext>
                </a:extLst>
              </p:cNvPr>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724;p37">
                <a:extLst>
                  <a:ext uri="{FF2B5EF4-FFF2-40B4-BE49-F238E27FC236}">
                    <a16:creationId xmlns:a16="http://schemas.microsoft.com/office/drawing/2014/main" id="{7F5AB41B-4DA1-A6EC-4B17-CFA9487356FA}"/>
                  </a:ext>
                </a:extLst>
              </p:cNvPr>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725;p37">
                <a:extLst>
                  <a:ext uri="{FF2B5EF4-FFF2-40B4-BE49-F238E27FC236}">
                    <a16:creationId xmlns:a16="http://schemas.microsoft.com/office/drawing/2014/main" id="{A8E4C1B6-ED83-74DF-7726-F7EF4BCD17E0}"/>
                  </a:ext>
                </a:extLst>
              </p:cNvPr>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726;p37">
                <a:extLst>
                  <a:ext uri="{FF2B5EF4-FFF2-40B4-BE49-F238E27FC236}">
                    <a16:creationId xmlns:a16="http://schemas.microsoft.com/office/drawing/2014/main" id="{D9962B5C-9F57-2D7C-1098-18908995BFD7}"/>
                  </a:ext>
                </a:extLst>
              </p:cNvPr>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727;p37">
                <a:extLst>
                  <a:ext uri="{FF2B5EF4-FFF2-40B4-BE49-F238E27FC236}">
                    <a16:creationId xmlns:a16="http://schemas.microsoft.com/office/drawing/2014/main" id="{D025EDEF-2DAA-752B-BF18-81C6304963C5}"/>
                  </a:ext>
                </a:extLst>
              </p:cNvPr>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728;p37">
                <a:extLst>
                  <a:ext uri="{FF2B5EF4-FFF2-40B4-BE49-F238E27FC236}">
                    <a16:creationId xmlns:a16="http://schemas.microsoft.com/office/drawing/2014/main" id="{30FE8DD9-595B-EBB6-2E7E-56DE8FC907FA}"/>
                  </a:ext>
                </a:extLst>
              </p:cNvPr>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729;p37">
                <a:extLst>
                  <a:ext uri="{FF2B5EF4-FFF2-40B4-BE49-F238E27FC236}">
                    <a16:creationId xmlns:a16="http://schemas.microsoft.com/office/drawing/2014/main" id="{2982B221-2790-0F81-8548-F2AABF76E4DE}"/>
                  </a:ext>
                </a:extLst>
              </p:cNvPr>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730;p37">
                <a:extLst>
                  <a:ext uri="{FF2B5EF4-FFF2-40B4-BE49-F238E27FC236}">
                    <a16:creationId xmlns:a16="http://schemas.microsoft.com/office/drawing/2014/main" id="{9E5798BA-D02B-A241-F4C1-F253564318B2}"/>
                  </a:ext>
                </a:extLst>
              </p:cNvPr>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731;p37">
                <a:extLst>
                  <a:ext uri="{FF2B5EF4-FFF2-40B4-BE49-F238E27FC236}">
                    <a16:creationId xmlns:a16="http://schemas.microsoft.com/office/drawing/2014/main" id="{6F9E0D96-C6FA-D5C9-A09F-9F6F0DC8194F}"/>
                  </a:ext>
                </a:extLst>
              </p:cNvPr>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732;p37">
                <a:extLst>
                  <a:ext uri="{FF2B5EF4-FFF2-40B4-BE49-F238E27FC236}">
                    <a16:creationId xmlns:a16="http://schemas.microsoft.com/office/drawing/2014/main" id="{0E31F255-0325-D552-B277-D6AE4C7FE565}"/>
                  </a:ext>
                </a:extLst>
              </p:cNvPr>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733;p37">
                <a:extLst>
                  <a:ext uri="{FF2B5EF4-FFF2-40B4-BE49-F238E27FC236}">
                    <a16:creationId xmlns:a16="http://schemas.microsoft.com/office/drawing/2014/main" id="{FD8A6FE0-203D-925A-C4EC-4BFF5BB976D9}"/>
                  </a:ext>
                </a:extLst>
              </p:cNvPr>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734;p37">
                <a:extLst>
                  <a:ext uri="{FF2B5EF4-FFF2-40B4-BE49-F238E27FC236}">
                    <a16:creationId xmlns:a16="http://schemas.microsoft.com/office/drawing/2014/main" id="{3B3FC3E2-B6D9-0FE4-C41D-258C611A4D3C}"/>
                  </a:ext>
                </a:extLst>
              </p:cNvPr>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735;p37">
                <a:extLst>
                  <a:ext uri="{FF2B5EF4-FFF2-40B4-BE49-F238E27FC236}">
                    <a16:creationId xmlns:a16="http://schemas.microsoft.com/office/drawing/2014/main" id="{7931C8AE-8C51-FE85-EC61-E8A6D7D415CB}"/>
                  </a:ext>
                </a:extLst>
              </p:cNvPr>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736;p37">
                <a:extLst>
                  <a:ext uri="{FF2B5EF4-FFF2-40B4-BE49-F238E27FC236}">
                    <a16:creationId xmlns:a16="http://schemas.microsoft.com/office/drawing/2014/main" id="{3F3C1C8C-4650-FF36-9B51-CF8AC7F94AB7}"/>
                  </a:ext>
                </a:extLst>
              </p:cNvPr>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737;p37">
                <a:extLst>
                  <a:ext uri="{FF2B5EF4-FFF2-40B4-BE49-F238E27FC236}">
                    <a16:creationId xmlns:a16="http://schemas.microsoft.com/office/drawing/2014/main" id="{24F77E1B-2C49-EB4B-C6ED-E81168359619}"/>
                  </a:ext>
                </a:extLst>
              </p:cNvPr>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738;p37">
                <a:extLst>
                  <a:ext uri="{FF2B5EF4-FFF2-40B4-BE49-F238E27FC236}">
                    <a16:creationId xmlns:a16="http://schemas.microsoft.com/office/drawing/2014/main" id="{CCFBC398-2BF6-273C-12F2-BA196376DF20}"/>
                  </a:ext>
                </a:extLst>
              </p:cNvPr>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739;p37">
                <a:extLst>
                  <a:ext uri="{FF2B5EF4-FFF2-40B4-BE49-F238E27FC236}">
                    <a16:creationId xmlns:a16="http://schemas.microsoft.com/office/drawing/2014/main" id="{CBA6751D-273A-674C-69B8-7A9A9086AE48}"/>
                  </a:ext>
                </a:extLst>
              </p:cNvPr>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740;p37">
                <a:extLst>
                  <a:ext uri="{FF2B5EF4-FFF2-40B4-BE49-F238E27FC236}">
                    <a16:creationId xmlns:a16="http://schemas.microsoft.com/office/drawing/2014/main" id="{EFFACE43-DA7D-DFFD-1CC1-35971FB9E3DC}"/>
                  </a:ext>
                </a:extLst>
              </p:cNvPr>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741;p37">
                <a:extLst>
                  <a:ext uri="{FF2B5EF4-FFF2-40B4-BE49-F238E27FC236}">
                    <a16:creationId xmlns:a16="http://schemas.microsoft.com/office/drawing/2014/main" id="{6A60D53D-043D-D417-54ED-22ACA5F1F8CB}"/>
                  </a:ext>
                </a:extLst>
              </p:cNvPr>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742;p37">
                <a:extLst>
                  <a:ext uri="{FF2B5EF4-FFF2-40B4-BE49-F238E27FC236}">
                    <a16:creationId xmlns:a16="http://schemas.microsoft.com/office/drawing/2014/main" id="{E13F93D6-2E84-9A4B-E618-0B99F543FA78}"/>
                  </a:ext>
                </a:extLst>
              </p:cNvPr>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743;p37">
                <a:extLst>
                  <a:ext uri="{FF2B5EF4-FFF2-40B4-BE49-F238E27FC236}">
                    <a16:creationId xmlns:a16="http://schemas.microsoft.com/office/drawing/2014/main" id="{C49AFD3B-C8F6-FDD2-2262-56AB58C887A2}"/>
                  </a:ext>
                </a:extLst>
              </p:cNvPr>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744;p37">
                <a:extLst>
                  <a:ext uri="{FF2B5EF4-FFF2-40B4-BE49-F238E27FC236}">
                    <a16:creationId xmlns:a16="http://schemas.microsoft.com/office/drawing/2014/main" id="{746733FF-FF72-ADAD-9C18-C975EFE358F1}"/>
                  </a:ext>
                </a:extLst>
              </p:cNvPr>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745;p37">
                <a:extLst>
                  <a:ext uri="{FF2B5EF4-FFF2-40B4-BE49-F238E27FC236}">
                    <a16:creationId xmlns:a16="http://schemas.microsoft.com/office/drawing/2014/main" id="{973C8515-3A69-C307-0E05-D74BC553695C}"/>
                  </a:ext>
                </a:extLst>
              </p:cNvPr>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746;p37">
                <a:extLst>
                  <a:ext uri="{FF2B5EF4-FFF2-40B4-BE49-F238E27FC236}">
                    <a16:creationId xmlns:a16="http://schemas.microsoft.com/office/drawing/2014/main" id="{B89FD387-2080-0E4E-5F9E-BC5257C5709B}"/>
                  </a:ext>
                </a:extLst>
              </p:cNvPr>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747;p37">
                <a:extLst>
                  <a:ext uri="{FF2B5EF4-FFF2-40B4-BE49-F238E27FC236}">
                    <a16:creationId xmlns:a16="http://schemas.microsoft.com/office/drawing/2014/main" id="{61817B85-1315-37C3-5BD4-71AF40123BC8}"/>
                  </a:ext>
                </a:extLst>
              </p:cNvPr>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748;p37">
                <a:extLst>
                  <a:ext uri="{FF2B5EF4-FFF2-40B4-BE49-F238E27FC236}">
                    <a16:creationId xmlns:a16="http://schemas.microsoft.com/office/drawing/2014/main" id="{9EB65FCF-476C-5CF3-8622-823FBE266808}"/>
                  </a:ext>
                </a:extLst>
              </p:cNvPr>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749;p37">
              <a:extLst>
                <a:ext uri="{FF2B5EF4-FFF2-40B4-BE49-F238E27FC236}">
                  <a16:creationId xmlns:a16="http://schemas.microsoft.com/office/drawing/2014/main" id="{9675BB5B-9B08-94DC-5828-9FE75FE4EBEB}"/>
                </a:ext>
              </a:extLst>
            </p:cNvPr>
            <p:cNvGrpSpPr/>
            <p:nvPr/>
          </p:nvGrpSpPr>
          <p:grpSpPr>
            <a:xfrm>
              <a:off x="4825898" y="1492688"/>
              <a:ext cx="1147199" cy="637372"/>
              <a:chOff x="315275" y="3124950"/>
              <a:chExt cx="658175" cy="365675"/>
            </a:xfrm>
          </p:grpSpPr>
          <p:sp>
            <p:nvSpPr>
              <p:cNvPr id="24" name="Google Shape;750;p37">
                <a:extLst>
                  <a:ext uri="{FF2B5EF4-FFF2-40B4-BE49-F238E27FC236}">
                    <a16:creationId xmlns:a16="http://schemas.microsoft.com/office/drawing/2014/main" id="{1EC3E55F-B3F5-C141-5A23-0113B55209D3}"/>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51;p37">
                <a:extLst>
                  <a:ext uri="{FF2B5EF4-FFF2-40B4-BE49-F238E27FC236}">
                    <a16:creationId xmlns:a16="http://schemas.microsoft.com/office/drawing/2014/main" id="{BEBA7D6B-07E9-C4AB-25DD-C8CB3D5339CA}"/>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52;p37">
                <a:extLst>
                  <a:ext uri="{FF2B5EF4-FFF2-40B4-BE49-F238E27FC236}">
                    <a16:creationId xmlns:a16="http://schemas.microsoft.com/office/drawing/2014/main" id="{BB59F57F-439D-719C-5939-F4EECF88171D}"/>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53;p37">
                <a:extLst>
                  <a:ext uri="{FF2B5EF4-FFF2-40B4-BE49-F238E27FC236}">
                    <a16:creationId xmlns:a16="http://schemas.microsoft.com/office/drawing/2014/main" id="{D5CB6D3D-CE3E-0E75-1829-9E59D6223A5A}"/>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54;p37">
                <a:extLst>
                  <a:ext uri="{FF2B5EF4-FFF2-40B4-BE49-F238E27FC236}">
                    <a16:creationId xmlns:a16="http://schemas.microsoft.com/office/drawing/2014/main" id="{DE7C7D8C-CD54-E36A-7B8C-34CF8EEC8BE0}"/>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55;p37">
                <a:extLst>
                  <a:ext uri="{FF2B5EF4-FFF2-40B4-BE49-F238E27FC236}">
                    <a16:creationId xmlns:a16="http://schemas.microsoft.com/office/drawing/2014/main" id="{466B33E5-5960-8A35-FD79-B23193A78E0D}"/>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756;p37">
              <a:extLst>
                <a:ext uri="{FF2B5EF4-FFF2-40B4-BE49-F238E27FC236}">
                  <a16:creationId xmlns:a16="http://schemas.microsoft.com/office/drawing/2014/main" id="{C3A5EB56-9A2A-7DA8-8802-FF71E8A9134F}"/>
                </a:ext>
              </a:extLst>
            </p:cNvPr>
            <p:cNvGrpSpPr/>
            <p:nvPr/>
          </p:nvGrpSpPr>
          <p:grpSpPr>
            <a:xfrm>
              <a:off x="7112551" y="535097"/>
              <a:ext cx="1397100" cy="760518"/>
              <a:chOff x="238125" y="2409350"/>
              <a:chExt cx="760575" cy="414000"/>
            </a:xfrm>
          </p:grpSpPr>
          <p:sp>
            <p:nvSpPr>
              <p:cNvPr id="12" name="Google Shape;757;p37">
                <a:extLst>
                  <a:ext uri="{FF2B5EF4-FFF2-40B4-BE49-F238E27FC236}">
                    <a16:creationId xmlns:a16="http://schemas.microsoft.com/office/drawing/2014/main" id="{4463598F-0FB0-855D-D72F-A44452A90E6A}"/>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58;p37">
                <a:extLst>
                  <a:ext uri="{FF2B5EF4-FFF2-40B4-BE49-F238E27FC236}">
                    <a16:creationId xmlns:a16="http://schemas.microsoft.com/office/drawing/2014/main" id="{F1E52BAE-67C8-7D83-C2EB-41EAD6CD90B4}"/>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59;p37">
                <a:extLst>
                  <a:ext uri="{FF2B5EF4-FFF2-40B4-BE49-F238E27FC236}">
                    <a16:creationId xmlns:a16="http://schemas.microsoft.com/office/drawing/2014/main" id="{4C359378-5C0B-F359-2763-5F45405A3BED}"/>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60;p37">
                <a:extLst>
                  <a:ext uri="{FF2B5EF4-FFF2-40B4-BE49-F238E27FC236}">
                    <a16:creationId xmlns:a16="http://schemas.microsoft.com/office/drawing/2014/main" id="{547BD7C1-CAD2-B757-2053-21ADB0B6D35F}"/>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61;p37">
                <a:extLst>
                  <a:ext uri="{FF2B5EF4-FFF2-40B4-BE49-F238E27FC236}">
                    <a16:creationId xmlns:a16="http://schemas.microsoft.com/office/drawing/2014/main" id="{121F1930-430F-CF35-C135-48D221D2AEBE}"/>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62;p37">
                <a:extLst>
                  <a:ext uri="{FF2B5EF4-FFF2-40B4-BE49-F238E27FC236}">
                    <a16:creationId xmlns:a16="http://schemas.microsoft.com/office/drawing/2014/main" id="{0A297C0D-503C-8E86-91AE-61DC07E44780}"/>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63;p37">
                <a:extLst>
                  <a:ext uri="{FF2B5EF4-FFF2-40B4-BE49-F238E27FC236}">
                    <a16:creationId xmlns:a16="http://schemas.microsoft.com/office/drawing/2014/main" id="{029DA05A-80A9-A66B-0C67-01F4D2C70249}"/>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64;p37">
                <a:extLst>
                  <a:ext uri="{FF2B5EF4-FFF2-40B4-BE49-F238E27FC236}">
                    <a16:creationId xmlns:a16="http://schemas.microsoft.com/office/drawing/2014/main" id="{734B9850-EF5F-1024-5610-B87C4F9E265D}"/>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65;p37">
                <a:extLst>
                  <a:ext uri="{FF2B5EF4-FFF2-40B4-BE49-F238E27FC236}">
                    <a16:creationId xmlns:a16="http://schemas.microsoft.com/office/drawing/2014/main" id="{6C88AE0B-CC6C-6383-9EAB-2792C2B0B46B}"/>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66;p37">
                <a:extLst>
                  <a:ext uri="{FF2B5EF4-FFF2-40B4-BE49-F238E27FC236}">
                    <a16:creationId xmlns:a16="http://schemas.microsoft.com/office/drawing/2014/main" id="{728AA935-AD42-F348-1342-3E70E4690778}"/>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67;p37">
                <a:extLst>
                  <a:ext uri="{FF2B5EF4-FFF2-40B4-BE49-F238E27FC236}">
                    <a16:creationId xmlns:a16="http://schemas.microsoft.com/office/drawing/2014/main" id="{A67B892F-76CF-837F-441A-CEC2D5BE2C6B}"/>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68;p37">
                <a:extLst>
                  <a:ext uri="{FF2B5EF4-FFF2-40B4-BE49-F238E27FC236}">
                    <a16:creationId xmlns:a16="http://schemas.microsoft.com/office/drawing/2014/main" id="{A1534A64-18F5-87FE-B988-86C4AD49C436}"/>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9892847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38"/>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a:t>
            </a:r>
            <a:endParaRPr dirty="0"/>
          </a:p>
        </p:txBody>
      </p:sp>
      <p:sp>
        <p:nvSpPr>
          <p:cNvPr id="774" name="Google Shape;774;p38"/>
          <p:cNvSpPr txBox="1">
            <a:spLocks/>
          </p:cNvSpPr>
          <p:nvPr/>
        </p:nvSpPr>
        <p:spPr>
          <a:xfrm>
            <a:off x="715000" y="1242399"/>
            <a:ext cx="7713900" cy="2006492"/>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Aft>
                <a:spcPts val="600"/>
              </a:spcAft>
              <a:buClr>
                <a:schemeClr val="accent3"/>
              </a:buClr>
              <a:buSzPts val="1400"/>
              <a:buFont typeface="Golos Text"/>
              <a:buChar char="●"/>
            </a:pPr>
            <a:r>
              <a:rPr lang="en-US" sz="1100" dirty="0">
                <a:solidFill>
                  <a:schemeClr val="hlink"/>
                </a:solidFill>
                <a:uFill>
                  <a:noFill/>
                </a:uFill>
                <a:latin typeface="Golos Text"/>
                <a:ea typeface="Golos Text"/>
                <a:cs typeface="Golos Text"/>
                <a:sym typeface="Golos Text"/>
              </a:rPr>
              <a:t>Slide theme: https://slidesgo.com/theme/artificial-intelligence#search-AI&amp;position-18&amp;results-1412&amp;rs=search&amp;rs=search</a:t>
            </a:r>
          </a:p>
          <a:p>
            <a:pPr marL="457200" lvl="0" indent="-317500" algn="l" rtl="0">
              <a:lnSpc>
                <a:spcPct val="115000"/>
              </a:lnSpc>
              <a:spcAft>
                <a:spcPts val="600"/>
              </a:spcAft>
              <a:buClr>
                <a:schemeClr val="accent3"/>
              </a:buClr>
              <a:buSzPts val="1400"/>
              <a:buFont typeface="Golos Text"/>
              <a:buChar char="●"/>
            </a:pPr>
            <a:r>
              <a:rPr lang="en-US" sz="1100" dirty="0">
                <a:solidFill>
                  <a:schemeClr val="hlink"/>
                </a:solidFill>
                <a:uFill>
                  <a:noFill/>
                </a:uFill>
                <a:latin typeface="Golos Text"/>
                <a:ea typeface="Golos Text"/>
                <a:cs typeface="Golos Text"/>
                <a:sym typeface="Golos Text"/>
              </a:rPr>
              <a:t>Stable Diffusion: https://arxiv.org/abs/2112.10752</a:t>
            </a:r>
          </a:p>
          <a:p>
            <a:pPr marL="457200" lvl="0" indent="-317500" algn="l" rtl="0">
              <a:lnSpc>
                <a:spcPct val="115000"/>
              </a:lnSpc>
              <a:spcAft>
                <a:spcPts val="600"/>
              </a:spcAft>
              <a:buClr>
                <a:schemeClr val="accent3"/>
              </a:buClr>
              <a:buSzPts val="1400"/>
              <a:buFont typeface="Golos Text"/>
              <a:buChar char="●"/>
            </a:pPr>
            <a:r>
              <a:rPr lang="en-US" sz="1100" dirty="0">
                <a:solidFill>
                  <a:schemeClr val="hlink"/>
                </a:solidFill>
                <a:uFill>
                  <a:noFill/>
                </a:uFill>
                <a:latin typeface="Golos Text"/>
                <a:ea typeface="Golos Text"/>
                <a:cs typeface="Golos Text"/>
                <a:sym typeface="Golos Text"/>
              </a:rPr>
              <a:t>ControlNet: https://arxiv.org/abs/2302.05543</a:t>
            </a:r>
          </a:p>
          <a:p>
            <a:pPr marL="457200" lvl="0" indent="-317500" algn="l" rtl="0">
              <a:lnSpc>
                <a:spcPct val="115000"/>
              </a:lnSpc>
              <a:spcAft>
                <a:spcPts val="600"/>
              </a:spcAft>
              <a:buClr>
                <a:schemeClr val="accent3"/>
              </a:buClr>
              <a:buSzPts val="1400"/>
              <a:buFont typeface="Golos Text"/>
              <a:buChar char="●"/>
            </a:pPr>
            <a:r>
              <a:rPr lang="en-US" sz="1100" dirty="0" err="1">
                <a:solidFill>
                  <a:schemeClr val="hlink"/>
                </a:solidFill>
                <a:uFill>
                  <a:noFill/>
                </a:uFill>
                <a:latin typeface="Golos Text"/>
                <a:ea typeface="Golos Text"/>
                <a:cs typeface="Golos Text"/>
                <a:sym typeface="Golos Text"/>
              </a:rPr>
              <a:t>DreamBooth</a:t>
            </a:r>
            <a:r>
              <a:rPr lang="en-US" sz="1100" dirty="0">
                <a:solidFill>
                  <a:schemeClr val="hlink"/>
                </a:solidFill>
                <a:uFill>
                  <a:noFill/>
                </a:uFill>
                <a:latin typeface="Golos Text"/>
                <a:ea typeface="Golos Text"/>
                <a:cs typeface="Golos Text"/>
                <a:sym typeface="Golos Text"/>
              </a:rPr>
              <a:t>: https://arxiv.org/abs/2208.12242</a:t>
            </a:r>
          </a:p>
          <a:p>
            <a:pPr marL="457200" lvl="0" indent="-317500" algn="l" rtl="0">
              <a:lnSpc>
                <a:spcPct val="115000"/>
              </a:lnSpc>
              <a:spcAft>
                <a:spcPts val="600"/>
              </a:spcAft>
              <a:buClr>
                <a:schemeClr val="accent3"/>
              </a:buClr>
              <a:buSzPts val="1400"/>
              <a:buFont typeface="Golos Text"/>
              <a:buChar char="●"/>
            </a:pPr>
            <a:r>
              <a:rPr lang="en-US" sz="1100" dirty="0">
                <a:solidFill>
                  <a:schemeClr val="hlink"/>
                </a:solidFill>
                <a:uFill>
                  <a:noFill/>
                </a:uFill>
                <a:latin typeface="Golos Text"/>
                <a:ea typeface="Golos Text"/>
                <a:cs typeface="Golos Text"/>
                <a:sym typeface="Golos Text"/>
              </a:rPr>
              <a:t>Kosmos-G: https://arxiv.org/abs/2310.02992</a:t>
            </a:r>
          </a:p>
          <a:p>
            <a:pPr marL="457200" lvl="0" indent="-317500" algn="l" rtl="0">
              <a:lnSpc>
                <a:spcPct val="115000"/>
              </a:lnSpc>
              <a:spcAft>
                <a:spcPts val="600"/>
              </a:spcAft>
              <a:buClr>
                <a:schemeClr val="accent3"/>
              </a:buClr>
              <a:buSzPts val="1400"/>
              <a:buFont typeface="Golos Text"/>
              <a:buChar char="●"/>
            </a:pPr>
            <a:r>
              <a:rPr lang="en-US" sz="1100" dirty="0">
                <a:solidFill>
                  <a:schemeClr val="hlink"/>
                </a:solidFill>
                <a:uFill>
                  <a:noFill/>
                </a:uFill>
                <a:latin typeface="Golos Text"/>
                <a:ea typeface="Golos Text"/>
                <a:cs typeface="Golos Text"/>
                <a:sym typeface="Golos Text"/>
              </a:rPr>
              <a:t>Omni-Gen: https://arxiv.org/abs/2409.11340</a:t>
            </a:r>
          </a:p>
          <a:p>
            <a:pPr marL="457200" lvl="0" indent="-317500" algn="l" rtl="0">
              <a:lnSpc>
                <a:spcPct val="115000"/>
              </a:lnSpc>
              <a:spcAft>
                <a:spcPts val="600"/>
              </a:spcAft>
              <a:buClr>
                <a:schemeClr val="accent3"/>
              </a:buClr>
              <a:buSzPts val="1400"/>
              <a:buFont typeface="Golos Text"/>
              <a:buChar char="●"/>
            </a:pPr>
            <a:endParaRPr lang="en-US" sz="1100" dirty="0">
              <a:solidFill>
                <a:schemeClr val="hlink"/>
              </a:solidFill>
              <a:uFill>
                <a:noFill/>
              </a:uFill>
              <a:latin typeface="Golos Text"/>
              <a:ea typeface="Golos Text"/>
              <a:cs typeface="Golos Text"/>
              <a:sym typeface="Golos Tex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5"/>
        <p:cNvGrpSpPr/>
        <p:nvPr/>
      </p:nvGrpSpPr>
      <p:grpSpPr>
        <a:xfrm>
          <a:off x="0" y="0"/>
          <a:ext cx="0" cy="0"/>
          <a:chOff x="0" y="0"/>
          <a:chExt cx="0" cy="0"/>
        </a:xfrm>
      </p:grpSpPr>
      <p:sp>
        <p:nvSpPr>
          <p:cNvPr id="996" name="Google Shape;996;p4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997" name="Google Shape;997;p4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
        <p:cNvGrpSpPr/>
        <p:nvPr/>
      </p:nvGrpSpPr>
      <p:grpSpPr>
        <a:xfrm>
          <a:off x="0" y="0"/>
          <a:ext cx="0" cy="0"/>
          <a:chOff x="0" y="0"/>
          <a:chExt cx="0" cy="0"/>
        </a:xfrm>
      </p:grpSpPr>
      <p:sp>
        <p:nvSpPr>
          <p:cNvPr id="1002" name="Google Shape;1002;p4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003" name="Google Shape;1003;p41"/>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7"/>
        <p:cNvGrpSpPr/>
        <p:nvPr/>
      </p:nvGrpSpPr>
      <p:grpSpPr>
        <a:xfrm>
          <a:off x="0" y="0"/>
          <a:ext cx="0" cy="0"/>
          <a:chOff x="0" y="0"/>
          <a:chExt cx="0" cy="0"/>
        </a:xfrm>
      </p:grpSpPr>
      <p:sp>
        <p:nvSpPr>
          <p:cNvPr id="1008" name="Google Shape;1008;p42"/>
          <p:cNvSpPr txBox="1"/>
          <p:nvPr/>
        </p:nvSpPr>
        <p:spPr>
          <a:xfrm>
            <a:off x="716700" y="1259975"/>
            <a:ext cx="7710600" cy="82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marL="0" lvl="0" indent="0" algn="ctr" rtl="0">
              <a:spcBef>
                <a:spcPts val="1000"/>
              </a:spcBef>
              <a:spcAft>
                <a:spcPts val="0"/>
              </a:spcAft>
              <a:buClr>
                <a:schemeClr val="dk1"/>
              </a:buClr>
              <a:buSzPts val="1100"/>
              <a:buFont typeface="Arial"/>
              <a:buNone/>
            </a:pPr>
            <a:r>
              <a:rPr lang="en" sz="1100" b="1">
                <a:solidFill>
                  <a:srgbClr val="FFFFFF"/>
                </a:solidFill>
              </a:rPr>
              <a:t>Golos Text</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https://fonts.google.com/specimen/Golos+Text</a:t>
            </a:r>
            <a:r>
              <a:rPr lang="en" sz="1100">
                <a:solidFill>
                  <a:srgbClr val="FFFFFF"/>
                </a:solidFill>
              </a:rPr>
              <a:t>)</a:t>
            </a:r>
            <a:endParaRPr sz="1100">
              <a:solidFill>
                <a:srgbClr val="FFFFFF"/>
              </a:solidFill>
            </a:endParaRPr>
          </a:p>
        </p:txBody>
      </p:sp>
      <p:sp>
        <p:nvSpPr>
          <p:cNvPr id="1009" name="Google Shape;1009;p42"/>
          <p:cNvSpPr/>
          <p:nvPr/>
        </p:nvSpPr>
        <p:spPr>
          <a:xfrm>
            <a:off x="2583563" y="2499200"/>
            <a:ext cx="791400" cy="754200"/>
          </a:xfrm>
          <a:prstGeom prst="roundRect">
            <a:avLst>
              <a:gd name="adj" fmla="val 16667"/>
            </a:avLst>
          </a:prstGeom>
          <a:solidFill>
            <a:srgbClr val="33374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2"/>
          <p:cNvSpPr/>
          <p:nvPr/>
        </p:nvSpPr>
        <p:spPr>
          <a:xfrm>
            <a:off x="3645382" y="2499200"/>
            <a:ext cx="791400" cy="754200"/>
          </a:xfrm>
          <a:prstGeom prst="roundRect">
            <a:avLst>
              <a:gd name="adj" fmla="val 16667"/>
            </a:avLst>
          </a:prstGeom>
          <a:solidFill>
            <a:srgbClr val="5B62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2"/>
          <p:cNvSpPr/>
          <p:nvPr/>
        </p:nvSpPr>
        <p:spPr>
          <a:xfrm>
            <a:off x="4707202" y="2499200"/>
            <a:ext cx="791400" cy="754200"/>
          </a:xfrm>
          <a:prstGeom prst="roundRect">
            <a:avLst>
              <a:gd name="adj" fmla="val 16667"/>
            </a:avLst>
          </a:prstGeom>
          <a:solidFill>
            <a:srgbClr val="C8D3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2"/>
          <p:cNvSpPr txBox="1"/>
          <p:nvPr/>
        </p:nvSpPr>
        <p:spPr>
          <a:xfrm>
            <a:off x="2583563"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#333746</a:t>
            </a:r>
            <a:endParaRPr sz="1000">
              <a:solidFill>
                <a:srgbClr val="FFFFFF"/>
              </a:solidFill>
            </a:endParaRPr>
          </a:p>
        </p:txBody>
      </p:sp>
      <p:sp>
        <p:nvSpPr>
          <p:cNvPr id="1013" name="Google Shape;1013;p42"/>
          <p:cNvSpPr txBox="1"/>
          <p:nvPr/>
        </p:nvSpPr>
        <p:spPr>
          <a:xfrm>
            <a:off x="3645388"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#5b627d</a:t>
            </a:r>
            <a:endParaRPr sz="1000">
              <a:solidFill>
                <a:srgbClr val="FFFFFF"/>
              </a:solidFill>
            </a:endParaRPr>
          </a:p>
        </p:txBody>
      </p:sp>
      <p:sp>
        <p:nvSpPr>
          <p:cNvPr id="1014" name="Google Shape;1014;p42"/>
          <p:cNvSpPr txBox="1"/>
          <p:nvPr/>
        </p:nvSpPr>
        <p:spPr>
          <a:xfrm>
            <a:off x="4707213"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#c8d3f4</a:t>
            </a:r>
            <a:endParaRPr sz="1000"/>
          </a:p>
        </p:txBody>
      </p:sp>
      <p:sp>
        <p:nvSpPr>
          <p:cNvPr id="1015" name="Google Shape;1015;p42"/>
          <p:cNvSpPr/>
          <p:nvPr/>
        </p:nvSpPr>
        <p:spPr>
          <a:xfrm>
            <a:off x="5769038" y="2499200"/>
            <a:ext cx="791400" cy="754200"/>
          </a:xfrm>
          <a:prstGeom prst="roundRect">
            <a:avLst>
              <a:gd name="adj" fmla="val 16667"/>
            </a:avLst>
          </a:prstGeom>
          <a:solidFill>
            <a:srgbClr val="E6E9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2"/>
          <p:cNvSpPr txBox="1"/>
          <p:nvPr/>
        </p:nvSpPr>
        <p:spPr>
          <a:xfrm>
            <a:off x="5769038"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#e6e9f8</a:t>
            </a:r>
            <a:endParaRPr sz="1000"/>
          </a:p>
        </p:txBody>
      </p:sp>
      <p:sp>
        <p:nvSpPr>
          <p:cNvPr id="1017" name="Google Shape;1017;p42"/>
          <p:cNvSpPr/>
          <p:nvPr/>
        </p:nvSpPr>
        <p:spPr>
          <a:xfrm>
            <a:off x="2583563" y="3430300"/>
            <a:ext cx="791400" cy="754200"/>
          </a:xfrm>
          <a:prstGeom prst="roundRect">
            <a:avLst>
              <a:gd name="adj" fmla="val 16667"/>
            </a:avLst>
          </a:prstGeom>
          <a:solidFill>
            <a:srgbClr val="6D6A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2"/>
          <p:cNvSpPr/>
          <p:nvPr/>
        </p:nvSpPr>
        <p:spPr>
          <a:xfrm>
            <a:off x="3645382" y="3430300"/>
            <a:ext cx="791400" cy="754200"/>
          </a:xfrm>
          <a:prstGeom prst="roundRect">
            <a:avLst>
              <a:gd name="adj" fmla="val 16667"/>
            </a:avLst>
          </a:prstGeom>
          <a:solidFill>
            <a:srgbClr val="EDBB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2"/>
          <p:cNvSpPr/>
          <p:nvPr/>
        </p:nvSpPr>
        <p:spPr>
          <a:xfrm>
            <a:off x="4707202" y="3430300"/>
            <a:ext cx="791400" cy="754200"/>
          </a:xfrm>
          <a:prstGeom prst="roundRect">
            <a:avLst>
              <a:gd name="adj" fmla="val 16667"/>
            </a:avLst>
          </a:prstGeom>
          <a:solidFill>
            <a:srgbClr val="E67CB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2"/>
          <p:cNvSpPr txBox="1"/>
          <p:nvPr/>
        </p:nvSpPr>
        <p:spPr>
          <a:xfrm>
            <a:off x="2583563"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#6d6af7</a:t>
            </a:r>
            <a:endParaRPr sz="1000">
              <a:solidFill>
                <a:srgbClr val="FFFFFF"/>
              </a:solidFill>
            </a:endParaRPr>
          </a:p>
        </p:txBody>
      </p:sp>
      <p:sp>
        <p:nvSpPr>
          <p:cNvPr id="1021" name="Google Shape;1021;p42"/>
          <p:cNvSpPr txBox="1"/>
          <p:nvPr/>
        </p:nvSpPr>
        <p:spPr>
          <a:xfrm>
            <a:off x="3645388"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#edbbd8</a:t>
            </a:r>
            <a:endParaRPr sz="1000"/>
          </a:p>
        </p:txBody>
      </p:sp>
      <p:sp>
        <p:nvSpPr>
          <p:cNvPr id="1022" name="Google Shape;1022;p42"/>
          <p:cNvSpPr txBox="1"/>
          <p:nvPr/>
        </p:nvSpPr>
        <p:spPr>
          <a:xfrm>
            <a:off x="4707213"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#e67cb9</a:t>
            </a:r>
            <a:endParaRPr sz="1000"/>
          </a:p>
        </p:txBody>
      </p:sp>
      <p:sp>
        <p:nvSpPr>
          <p:cNvPr id="1023" name="Google Shape;1023;p42"/>
          <p:cNvSpPr/>
          <p:nvPr/>
        </p:nvSpPr>
        <p:spPr>
          <a:xfrm>
            <a:off x="5769038" y="34303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2"/>
          <p:cNvSpPr txBox="1"/>
          <p:nvPr/>
        </p:nvSpPr>
        <p:spPr>
          <a:xfrm>
            <a:off x="5769038"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1025" name="Google Shape;1025;p4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
        <p:cNvGrpSpPr/>
        <p:nvPr/>
      </p:nvGrpSpPr>
      <p:grpSpPr>
        <a:xfrm>
          <a:off x="0" y="0"/>
          <a:ext cx="0" cy="0"/>
          <a:chOff x="0" y="0"/>
          <a:chExt cx="0" cy="0"/>
        </a:xfrm>
      </p:grpSpPr>
      <p:sp>
        <p:nvSpPr>
          <p:cNvPr id="1030" name="Google Shape;1030;p43"/>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031" name="Google Shape;1031;p4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32" name="Google Shape;1032;p4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33" name="Google Shape;1033;p4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034" name="Google Shape;1034;p4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035" name="Google Shape;1035;p4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036" name="Google Shape;1036;p4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037" name="Google Shape;1037;p4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38" name="Google Shape;1038;p4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39" name="Google Shape;1039;p4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40" name="Google Shape;1040;p4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41" name="Google Shape;1041;p4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5"/>
        <p:cNvGrpSpPr/>
        <p:nvPr/>
      </p:nvGrpSpPr>
      <p:grpSpPr>
        <a:xfrm>
          <a:off x="0" y="0"/>
          <a:ext cx="0" cy="0"/>
          <a:chOff x="0" y="0"/>
          <a:chExt cx="0" cy="0"/>
        </a:xfrm>
      </p:grpSpPr>
      <p:sp>
        <p:nvSpPr>
          <p:cNvPr id="1046" name="Google Shape;1046;p44"/>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1047" name="Google Shape;1047;p4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1048" name="Google Shape;1048;p44"/>
          <p:cNvGrpSpPr/>
          <p:nvPr/>
        </p:nvGrpSpPr>
        <p:grpSpPr>
          <a:xfrm>
            <a:off x="5048544" y="3019584"/>
            <a:ext cx="442841" cy="514271"/>
            <a:chOff x="4727025" y="1332775"/>
            <a:chExt cx="59900" cy="69625"/>
          </a:xfrm>
        </p:grpSpPr>
        <p:sp>
          <p:nvSpPr>
            <p:cNvPr id="1049" name="Google Shape;1049;p4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44"/>
          <p:cNvGrpSpPr/>
          <p:nvPr/>
        </p:nvGrpSpPr>
        <p:grpSpPr>
          <a:xfrm>
            <a:off x="5723860" y="2267072"/>
            <a:ext cx="500909" cy="500899"/>
            <a:chOff x="4820425" y="1329900"/>
            <a:chExt cx="70175" cy="70350"/>
          </a:xfrm>
        </p:grpSpPr>
        <p:sp>
          <p:nvSpPr>
            <p:cNvPr id="1052" name="Google Shape;1052;p4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4"/>
          <p:cNvGrpSpPr/>
          <p:nvPr/>
        </p:nvGrpSpPr>
        <p:grpSpPr>
          <a:xfrm>
            <a:off x="6376484" y="2278862"/>
            <a:ext cx="538135" cy="493119"/>
            <a:chOff x="4903200" y="1331525"/>
            <a:chExt cx="73575" cy="67425"/>
          </a:xfrm>
        </p:grpSpPr>
        <p:sp>
          <p:nvSpPr>
            <p:cNvPr id="1057" name="Google Shape;1057;p4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58" name="Google Shape;1058;p4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44"/>
          <p:cNvGrpSpPr/>
          <p:nvPr/>
        </p:nvGrpSpPr>
        <p:grpSpPr>
          <a:xfrm>
            <a:off x="5636435" y="3020840"/>
            <a:ext cx="544563" cy="511895"/>
            <a:chOff x="4815575" y="1416800"/>
            <a:chExt cx="73750" cy="71400"/>
          </a:xfrm>
        </p:grpSpPr>
        <p:sp>
          <p:nvSpPr>
            <p:cNvPr id="1060" name="Google Shape;1060;p4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44"/>
          <p:cNvGrpSpPr/>
          <p:nvPr/>
        </p:nvGrpSpPr>
        <p:grpSpPr>
          <a:xfrm>
            <a:off x="6333060" y="3020546"/>
            <a:ext cx="602914" cy="512477"/>
            <a:chOff x="4902475" y="1418875"/>
            <a:chExt cx="74500" cy="63775"/>
          </a:xfrm>
        </p:grpSpPr>
        <p:sp>
          <p:nvSpPr>
            <p:cNvPr id="1064" name="Google Shape;1064;p4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44"/>
          <p:cNvGrpSpPr/>
          <p:nvPr/>
        </p:nvGrpSpPr>
        <p:grpSpPr>
          <a:xfrm>
            <a:off x="5748932" y="3759785"/>
            <a:ext cx="515391" cy="525699"/>
            <a:chOff x="4818100" y="1507675"/>
            <a:chExt cx="71225" cy="71625"/>
          </a:xfrm>
        </p:grpSpPr>
        <p:sp>
          <p:nvSpPr>
            <p:cNvPr id="1067" name="Google Shape;1067;p4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4"/>
          <p:cNvGrpSpPr/>
          <p:nvPr/>
        </p:nvGrpSpPr>
        <p:grpSpPr>
          <a:xfrm>
            <a:off x="5087034" y="3781317"/>
            <a:ext cx="522956" cy="489869"/>
            <a:chOff x="4721450" y="1509475"/>
            <a:chExt cx="79350" cy="74325"/>
          </a:xfrm>
        </p:grpSpPr>
        <p:sp>
          <p:nvSpPr>
            <p:cNvPr id="1072" name="Google Shape;1072;p4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44"/>
          <p:cNvGrpSpPr/>
          <p:nvPr/>
        </p:nvGrpSpPr>
        <p:grpSpPr>
          <a:xfrm>
            <a:off x="6410277" y="3761069"/>
            <a:ext cx="525704" cy="535436"/>
            <a:chOff x="4906800" y="1507500"/>
            <a:chExt cx="70350" cy="71075"/>
          </a:xfrm>
        </p:grpSpPr>
        <p:sp>
          <p:nvSpPr>
            <p:cNvPr id="1077" name="Google Shape;1077;p4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44"/>
          <p:cNvGrpSpPr/>
          <p:nvPr/>
        </p:nvGrpSpPr>
        <p:grpSpPr>
          <a:xfrm>
            <a:off x="4443099" y="2267050"/>
            <a:ext cx="508054" cy="508095"/>
            <a:chOff x="3736598" y="2170606"/>
            <a:chExt cx="404889" cy="404889"/>
          </a:xfrm>
        </p:grpSpPr>
        <p:sp>
          <p:nvSpPr>
            <p:cNvPr id="1083" name="Google Shape;1083;p4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44"/>
          <p:cNvGrpSpPr/>
          <p:nvPr/>
        </p:nvGrpSpPr>
        <p:grpSpPr>
          <a:xfrm>
            <a:off x="3731139" y="2267145"/>
            <a:ext cx="575790" cy="507904"/>
            <a:chOff x="3161917" y="2170682"/>
            <a:chExt cx="458870" cy="404737"/>
          </a:xfrm>
        </p:grpSpPr>
        <p:sp>
          <p:nvSpPr>
            <p:cNvPr id="1088" name="Google Shape;1088;p4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89" name="Google Shape;1089;p4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44"/>
          <p:cNvGrpSpPr/>
          <p:nvPr/>
        </p:nvGrpSpPr>
        <p:grpSpPr>
          <a:xfrm>
            <a:off x="3758669" y="3027517"/>
            <a:ext cx="520730" cy="498567"/>
            <a:chOff x="3179914" y="2889488"/>
            <a:chExt cx="422876" cy="404911"/>
          </a:xfrm>
        </p:grpSpPr>
        <p:sp>
          <p:nvSpPr>
            <p:cNvPr id="1092" name="Google Shape;1092;p4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4"/>
          <p:cNvGrpSpPr/>
          <p:nvPr/>
        </p:nvGrpSpPr>
        <p:grpSpPr>
          <a:xfrm>
            <a:off x="4387349" y="3027477"/>
            <a:ext cx="516145" cy="498648"/>
            <a:chOff x="3729467" y="2889422"/>
            <a:chExt cx="419153" cy="404977"/>
          </a:xfrm>
        </p:grpSpPr>
        <p:sp>
          <p:nvSpPr>
            <p:cNvPr id="1099" name="Google Shape;1099;p4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 name="Google Shape;1106;p4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 name="Google Shape;1110;p44"/>
          <p:cNvGrpSpPr/>
          <p:nvPr/>
        </p:nvGrpSpPr>
        <p:grpSpPr>
          <a:xfrm>
            <a:off x="7107677" y="2474362"/>
            <a:ext cx="166473" cy="141497"/>
            <a:chOff x="4660325" y="1866850"/>
            <a:chExt cx="68350" cy="58100"/>
          </a:xfrm>
        </p:grpSpPr>
        <p:sp>
          <p:nvSpPr>
            <p:cNvPr id="1111" name="Google Shape;1111;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4"/>
          <p:cNvGrpSpPr/>
          <p:nvPr/>
        </p:nvGrpSpPr>
        <p:grpSpPr>
          <a:xfrm>
            <a:off x="7417022" y="2500086"/>
            <a:ext cx="162515" cy="90049"/>
            <a:chOff x="4791775" y="1877500"/>
            <a:chExt cx="66725" cy="36975"/>
          </a:xfrm>
        </p:grpSpPr>
        <p:sp>
          <p:nvSpPr>
            <p:cNvPr id="1114" name="Google Shape;1114;p4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4"/>
          <p:cNvGrpSpPr/>
          <p:nvPr/>
        </p:nvGrpSpPr>
        <p:grpSpPr>
          <a:xfrm>
            <a:off x="7738734" y="2500086"/>
            <a:ext cx="144979" cy="90049"/>
            <a:chOff x="4923925" y="1877500"/>
            <a:chExt cx="59525" cy="36975"/>
          </a:xfrm>
        </p:grpSpPr>
        <p:sp>
          <p:nvSpPr>
            <p:cNvPr id="1117" name="Google Shape;1117;p4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4"/>
          <p:cNvGrpSpPr/>
          <p:nvPr/>
        </p:nvGrpSpPr>
        <p:grpSpPr>
          <a:xfrm>
            <a:off x="8033226" y="2482277"/>
            <a:ext cx="141447" cy="125667"/>
            <a:chOff x="5058450" y="1870100"/>
            <a:chExt cx="58075" cy="51600"/>
          </a:xfrm>
        </p:grpSpPr>
        <p:sp>
          <p:nvSpPr>
            <p:cNvPr id="1120" name="Google Shape;1120;p4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4"/>
          <p:cNvGrpSpPr/>
          <p:nvPr/>
        </p:nvGrpSpPr>
        <p:grpSpPr>
          <a:xfrm>
            <a:off x="7447741" y="2904685"/>
            <a:ext cx="101077" cy="107645"/>
            <a:chOff x="4811425" y="2065025"/>
            <a:chExt cx="41500" cy="44200"/>
          </a:xfrm>
        </p:grpSpPr>
        <p:sp>
          <p:nvSpPr>
            <p:cNvPr id="1123" name="Google Shape;1123;p4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4"/>
          <p:cNvGrpSpPr/>
          <p:nvPr/>
        </p:nvGrpSpPr>
        <p:grpSpPr>
          <a:xfrm>
            <a:off x="7740178" y="2904898"/>
            <a:ext cx="120867" cy="107218"/>
            <a:chOff x="4929875" y="2065025"/>
            <a:chExt cx="49625" cy="44025"/>
          </a:xfrm>
        </p:grpSpPr>
        <p:sp>
          <p:nvSpPr>
            <p:cNvPr id="1126" name="Google Shape;1126;p4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4"/>
          <p:cNvGrpSpPr/>
          <p:nvPr/>
        </p:nvGrpSpPr>
        <p:grpSpPr>
          <a:xfrm>
            <a:off x="8068847" y="2907912"/>
            <a:ext cx="70206" cy="101191"/>
            <a:chOff x="5083925" y="2066350"/>
            <a:chExt cx="28825" cy="41550"/>
          </a:xfrm>
        </p:grpSpPr>
        <p:sp>
          <p:nvSpPr>
            <p:cNvPr id="1129" name="Google Shape;1129;p4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4"/>
          <p:cNvGrpSpPr/>
          <p:nvPr/>
        </p:nvGrpSpPr>
        <p:grpSpPr>
          <a:xfrm>
            <a:off x="7100401" y="2923559"/>
            <a:ext cx="181026" cy="69896"/>
            <a:chOff x="4659775" y="2072775"/>
            <a:chExt cx="74325" cy="28700"/>
          </a:xfrm>
        </p:grpSpPr>
        <p:sp>
          <p:nvSpPr>
            <p:cNvPr id="1132" name="Google Shape;1132;p4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4"/>
          <p:cNvGrpSpPr/>
          <p:nvPr/>
        </p:nvGrpSpPr>
        <p:grpSpPr>
          <a:xfrm>
            <a:off x="8020257" y="2714124"/>
            <a:ext cx="167387" cy="89197"/>
            <a:chOff x="4662475" y="1976500"/>
            <a:chExt cx="68725" cy="36625"/>
          </a:xfrm>
        </p:grpSpPr>
        <p:sp>
          <p:nvSpPr>
            <p:cNvPr id="1136" name="Google Shape;1136;p4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44"/>
          <p:cNvGrpSpPr/>
          <p:nvPr/>
        </p:nvGrpSpPr>
        <p:grpSpPr>
          <a:xfrm>
            <a:off x="7717162" y="2717564"/>
            <a:ext cx="166899" cy="82317"/>
            <a:chOff x="4920150" y="1977875"/>
            <a:chExt cx="68525" cy="33800"/>
          </a:xfrm>
        </p:grpSpPr>
        <p:sp>
          <p:nvSpPr>
            <p:cNvPr id="1140" name="Google Shape;1140;p4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4"/>
          <p:cNvGrpSpPr/>
          <p:nvPr/>
        </p:nvGrpSpPr>
        <p:grpSpPr>
          <a:xfrm>
            <a:off x="7128319" y="3121482"/>
            <a:ext cx="125190" cy="127858"/>
            <a:chOff x="4676550" y="2160575"/>
            <a:chExt cx="51400" cy="52500"/>
          </a:xfrm>
        </p:grpSpPr>
        <p:sp>
          <p:nvSpPr>
            <p:cNvPr id="1144" name="Google Shape;1144;p4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44"/>
          <p:cNvGrpSpPr/>
          <p:nvPr/>
        </p:nvGrpSpPr>
        <p:grpSpPr>
          <a:xfrm>
            <a:off x="7425577" y="3128514"/>
            <a:ext cx="145405" cy="113794"/>
            <a:chOff x="4768325" y="2163475"/>
            <a:chExt cx="59700" cy="46725"/>
          </a:xfrm>
        </p:grpSpPr>
        <p:sp>
          <p:nvSpPr>
            <p:cNvPr id="1148" name="Google Shape;1148;p4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 name="Google Shape;1150;p4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 name="Google Shape;1156;p44"/>
          <p:cNvGrpSpPr/>
          <p:nvPr/>
        </p:nvGrpSpPr>
        <p:grpSpPr>
          <a:xfrm>
            <a:off x="7441895" y="3383608"/>
            <a:ext cx="112768" cy="106853"/>
            <a:chOff x="4768575" y="2253950"/>
            <a:chExt cx="46300" cy="43875"/>
          </a:xfrm>
        </p:grpSpPr>
        <p:sp>
          <p:nvSpPr>
            <p:cNvPr id="1157" name="Google Shape;1157;p4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44"/>
          <p:cNvGrpSpPr/>
          <p:nvPr/>
        </p:nvGrpSpPr>
        <p:grpSpPr>
          <a:xfrm>
            <a:off x="7741518" y="3872634"/>
            <a:ext cx="118187" cy="146246"/>
            <a:chOff x="4960900" y="2433225"/>
            <a:chExt cx="48525" cy="60050"/>
          </a:xfrm>
        </p:grpSpPr>
        <p:sp>
          <p:nvSpPr>
            <p:cNvPr id="1160" name="Google Shape;1160;p4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44"/>
          <p:cNvGrpSpPr/>
          <p:nvPr/>
        </p:nvGrpSpPr>
        <p:grpSpPr>
          <a:xfrm>
            <a:off x="7430083" y="4136695"/>
            <a:ext cx="136394" cy="143810"/>
            <a:chOff x="4854075" y="2527625"/>
            <a:chExt cx="56000" cy="59050"/>
          </a:xfrm>
        </p:grpSpPr>
        <p:sp>
          <p:nvSpPr>
            <p:cNvPr id="1163" name="Google Shape;1163;p4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4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44"/>
          <p:cNvGrpSpPr/>
          <p:nvPr/>
        </p:nvGrpSpPr>
        <p:grpSpPr>
          <a:xfrm>
            <a:off x="8054294" y="3600439"/>
            <a:ext cx="99312" cy="160797"/>
            <a:chOff x="5059700" y="2334775"/>
            <a:chExt cx="40775" cy="66025"/>
          </a:xfrm>
        </p:grpSpPr>
        <p:sp>
          <p:nvSpPr>
            <p:cNvPr id="1169" name="Google Shape;1169;p4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44"/>
          <p:cNvGrpSpPr/>
          <p:nvPr/>
        </p:nvGrpSpPr>
        <p:grpSpPr>
          <a:xfrm>
            <a:off x="8011458" y="3865571"/>
            <a:ext cx="184984" cy="160371"/>
            <a:chOff x="5037700" y="2430325"/>
            <a:chExt cx="75950" cy="65850"/>
          </a:xfrm>
        </p:grpSpPr>
        <p:sp>
          <p:nvSpPr>
            <p:cNvPr id="1179" name="Google Shape;1179;p4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44"/>
          <p:cNvGrpSpPr/>
          <p:nvPr/>
        </p:nvGrpSpPr>
        <p:grpSpPr>
          <a:xfrm>
            <a:off x="7430964" y="3632023"/>
            <a:ext cx="173014" cy="97629"/>
            <a:chOff x="4756975" y="2341800"/>
            <a:chExt cx="91975" cy="51925"/>
          </a:xfrm>
        </p:grpSpPr>
        <p:sp>
          <p:nvSpPr>
            <p:cNvPr id="1182" name="Google Shape;1182;p4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4"/>
          <p:cNvGrpSpPr/>
          <p:nvPr/>
        </p:nvGrpSpPr>
        <p:grpSpPr>
          <a:xfrm>
            <a:off x="7697901" y="4120720"/>
            <a:ext cx="212497" cy="175761"/>
            <a:chOff x="4943575" y="2516350"/>
            <a:chExt cx="98675" cy="81700"/>
          </a:xfrm>
        </p:grpSpPr>
        <p:sp>
          <p:nvSpPr>
            <p:cNvPr id="1203" name="Google Shape;1203;p4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4"/>
          <p:cNvGrpSpPr/>
          <p:nvPr/>
        </p:nvGrpSpPr>
        <p:grpSpPr>
          <a:xfrm>
            <a:off x="1955962" y="3346963"/>
            <a:ext cx="965351" cy="134611"/>
            <a:chOff x="4411970" y="2962952"/>
            <a:chExt cx="706544" cy="104212"/>
          </a:xfrm>
        </p:grpSpPr>
        <p:sp>
          <p:nvSpPr>
            <p:cNvPr id="1282" name="Google Shape;1282;p4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44"/>
          <p:cNvGrpSpPr/>
          <p:nvPr/>
        </p:nvGrpSpPr>
        <p:grpSpPr>
          <a:xfrm>
            <a:off x="1955962" y="2935877"/>
            <a:ext cx="960158" cy="289172"/>
            <a:chOff x="4411970" y="2726085"/>
            <a:chExt cx="643107" cy="193659"/>
          </a:xfrm>
        </p:grpSpPr>
        <p:sp>
          <p:nvSpPr>
            <p:cNvPr id="1287" name="Google Shape;1287;p4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44"/>
          <p:cNvGrpSpPr/>
          <p:nvPr/>
        </p:nvGrpSpPr>
        <p:grpSpPr>
          <a:xfrm>
            <a:off x="958854" y="3201987"/>
            <a:ext cx="833173" cy="259209"/>
            <a:chOff x="4411970" y="4340222"/>
            <a:chExt cx="779467" cy="242683"/>
          </a:xfrm>
        </p:grpSpPr>
        <p:sp>
          <p:nvSpPr>
            <p:cNvPr id="1291" name="Google Shape;1291;p4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4"/>
          <p:cNvGrpSpPr/>
          <p:nvPr/>
        </p:nvGrpSpPr>
        <p:grpSpPr>
          <a:xfrm>
            <a:off x="1955962" y="2597733"/>
            <a:ext cx="965160" cy="216230"/>
            <a:chOff x="4411970" y="2468674"/>
            <a:chExt cx="747317" cy="167425"/>
          </a:xfrm>
        </p:grpSpPr>
        <p:sp>
          <p:nvSpPr>
            <p:cNvPr id="1295" name="Google Shape;1295;p4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4"/>
          <p:cNvGrpSpPr/>
          <p:nvPr/>
        </p:nvGrpSpPr>
        <p:grpSpPr>
          <a:xfrm>
            <a:off x="954709" y="2502450"/>
            <a:ext cx="810451" cy="319148"/>
            <a:chOff x="4411970" y="3686602"/>
            <a:chExt cx="797845" cy="314215"/>
          </a:xfrm>
        </p:grpSpPr>
        <p:sp>
          <p:nvSpPr>
            <p:cNvPr id="1298" name="Google Shape;1298;p4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 name="Google Shape;1303;p4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44"/>
          <p:cNvGrpSpPr/>
          <p:nvPr/>
        </p:nvGrpSpPr>
        <p:grpSpPr>
          <a:xfrm>
            <a:off x="954806" y="2256974"/>
            <a:ext cx="1970333" cy="208784"/>
            <a:chOff x="6336019" y="3733725"/>
            <a:chExt cx="2566206" cy="351310"/>
          </a:xfrm>
        </p:grpSpPr>
        <p:sp>
          <p:nvSpPr>
            <p:cNvPr id="1305" name="Google Shape;1305;p4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44"/>
          <p:cNvGrpSpPr/>
          <p:nvPr/>
        </p:nvGrpSpPr>
        <p:grpSpPr>
          <a:xfrm>
            <a:off x="1955962" y="3864529"/>
            <a:ext cx="946551" cy="153200"/>
            <a:chOff x="4404545" y="3301592"/>
            <a:chExt cx="782403" cy="129272"/>
          </a:xfrm>
        </p:grpSpPr>
        <p:sp>
          <p:nvSpPr>
            <p:cNvPr id="1310" name="Google Shape;1310;p4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44"/>
          <p:cNvGrpSpPr/>
          <p:nvPr/>
        </p:nvGrpSpPr>
        <p:grpSpPr>
          <a:xfrm>
            <a:off x="1955962" y="3603488"/>
            <a:ext cx="962257" cy="139127"/>
            <a:chOff x="4411970" y="3131459"/>
            <a:chExt cx="710520" cy="117397"/>
          </a:xfrm>
        </p:grpSpPr>
        <p:sp>
          <p:nvSpPr>
            <p:cNvPr id="1313" name="Google Shape;1313;p4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4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 name="Google Shape;1316;p44"/>
          <p:cNvGrpSpPr/>
          <p:nvPr/>
        </p:nvGrpSpPr>
        <p:grpSpPr>
          <a:xfrm>
            <a:off x="956107" y="3538282"/>
            <a:ext cx="823838" cy="458988"/>
            <a:chOff x="4411970" y="1801825"/>
            <a:chExt cx="734586" cy="409262"/>
          </a:xfrm>
        </p:grpSpPr>
        <p:sp>
          <p:nvSpPr>
            <p:cNvPr id="1317" name="Google Shape;1317;p4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44"/>
          <p:cNvGrpSpPr/>
          <p:nvPr/>
        </p:nvGrpSpPr>
        <p:grpSpPr>
          <a:xfrm>
            <a:off x="956107" y="4086708"/>
            <a:ext cx="856348" cy="212039"/>
            <a:chOff x="4411970" y="2233974"/>
            <a:chExt cx="763574" cy="189068"/>
          </a:xfrm>
        </p:grpSpPr>
        <p:sp>
          <p:nvSpPr>
            <p:cNvPr id="1320" name="Google Shape;1320;p4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44"/>
          <p:cNvGrpSpPr/>
          <p:nvPr/>
        </p:nvGrpSpPr>
        <p:grpSpPr>
          <a:xfrm>
            <a:off x="3066303" y="2262044"/>
            <a:ext cx="511602" cy="511602"/>
            <a:chOff x="5681300" y="2527788"/>
            <a:chExt cx="805800" cy="805800"/>
          </a:xfrm>
        </p:grpSpPr>
        <p:sp>
          <p:nvSpPr>
            <p:cNvPr id="1323" name="Google Shape;1323;p4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44"/>
          <p:cNvGrpSpPr/>
          <p:nvPr/>
        </p:nvGrpSpPr>
        <p:grpSpPr>
          <a:xfrm>
            <a:off x="3063497" y="3028627"/>
            <a:ext cx="513021" cy="512935"/>
            <a:chOff x="4049800" y="640400"/>
            <a:chExt cx="858900" cy="858900"/>
          </a:xfrm>
        </p:grpSpPr>
        <p:sp>
          <p:nvSpPr>
            <p:cNvPr id="1326" name="Google Shape;1326;p4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44"/>
          <p:cNvGrpSpPr/>
          <p:nvPr/>
        </p:nvGrpSpPr>
        <p:grpSpPr>
          <a:xfrm>
            <a:off x="2980696" y="3680519"/>
            <a:ext cx="686489" cy="686585"/>
            <a:chOff x="5080188" y="927900"/>
            <a:chExt cx="961200" cy="961200"/>
          </a:xfrm>
        </p:grpSpPr>
        <p:sp>
          <p:nvSpPr>
            <p:cNvPr id="1329" name="Google Shape;1329;p4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 name="Google Shape;1337;p44"/>
          <p:cNvGrpSpPr/>
          <p:nvPr/>
        </p:nvGrpSpPr>
        <p:grpSpPr>
          <a:xfrm>
            <a:off x="3763848" y="3773248"/>
            <a:ext cx="510373" cy="510937"/>
            <a:chOff x="7508249" y="1522825"/>
            <a:chExt cx="1326332" cy="1322987"/>
          </a:xfrm>
        </p:grpSpPr>
        <p:sp>
          <p:nvSpPr>
            <p:cNvPr id="1338" name="Google Shape;1338;p4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44"/>
          <p:cNvGrpSpPr/>
          <p:nvPr/>
        </p:nvGrpSpPr>
        <p:grpSpPr>
          <a:xfrm>
            <a:off x="4455441" y="3774653"/>
            <a:ext cx="492652" cy="503348"/>
            <a:chOff x="6039282" y="1042577"/>
            <a:chExt cx="734315" cy="731929"/>
          </a:xfrm>
        </p:grpSpPr>
        <p:sp>
          <p:nvSpPr>
            <p:cNvPr id="1349" name="Google Shape;1349;p4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44"/>
          <p:cNvGrpSpPr/>
          <p:nvPr/>
        </p:nvGrpSpPr>
        <p:grpSpPr>
          <a:xfrm>
            <a:off x="5095855" y="2270694"/>
            <a:ext cx="483304" cy="504902"/>
            <a:chOff x="1825800" y="1651625"/>
            <a:chExt cx="568125" cy="591775"/>
          </a:xfrm>
        </p:grpSpPr>
        <p:sp>
          <p:nvSpPr>
            <p:cNvPr id="1371" name="Google Shape;1371;p4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 name="Google Shape;1377;p4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4" name="Google Shape;204;p2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grpSp>
        <p:nvGrpSpPr>
          <p:cNvPr id="1385" name="Google Shape;1385;p45"/>
          <p:cNvGrpSpPr/>
          <p:nvPr/>
        </p:nvGrpSpPr>
        <p:grpSpPr>
          <a:xfrm>
            <a:off x="722059" y="974193"/>
            <a:ext cx="2492868" cy="1379876"/>
            <a:chOff x="2654821" y="2311071"/>
            <a:chExt cx="2279715" cy="1262120"/>
          </a:xfrm>
        </p:grpSpPr>
        <p:grpSp>
          <p:nvGrpSpPr>
            <p:cNvPr id="1386" name="Google Shape;1386;p45"/>
            <p:cNvGrpSpPr/>
            <p:nvPr/>
          </p:nvGrpSpPr>
          <p:grpSpPr>
            <a:xfrm>
              <a:off x="4034269" y="2840745"/>
              <a:ext cx="40212" cy="36437"/>
              <a:chOff x="4293400" y="2574725"/>
              <a:chExt cx="84425" cy="80100"/>
            </a:xfrm>
          </p:grpSpPr>
          <p:sp>
            <p:nvSpPr>
              <p:cNvPr id="1387" name="Google Shape;1387;p4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1388" name="Google Shape;1388;p4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45"/>
            <p:cNvGrpSpPr/>
            <p:nvPr/>
          </p:nvGrpSpPr>
          <p:grpSpPr>
            <a:xfrm>
              <a:off x="3894606" y="2334874"/>
              <a:ext cx="913198" cy="518984"/>
              <a:chOff x="4000175" y="1462675"/>
              <a:chExt cx="1917275" cy="1140875"/>
            </a:xfrm>
          </p:grpSpPr>
          <p:sp>
            <p:nvSpPr>
              <p:cNvPr id="1390" name="Google Shape;1390;p4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1391" name="Google Shape;1391;p45"/>
              <p:cNvGrpSpPr/>
              <p:nvPr/>
            </p:nvGrpSpPr>
            <p:grpSpPr>
              <a:xfrm>
                <a:off x="4000175" y="1462675"/>
                <a:ext cx="1917275" cy="1140875"/>
                <a:chOff x="4000175" y="1462675"/>
                <a:chExt cx="1917275" cy="1140875"/>
              </a:xfrm>
            </p:grpSpPr>
            <p:sp>
              <p:nvSpPr>
                <p:cNvPr id="1392" name="Google Shape;1392;p4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1393" name="Google Shape;1393;p4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7" name="Google Shape;1397;p4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8" name="Google Shape;1398;p45"/>
            <p:cNvGrpSpPr/>
            <p:nvPr/>
          </p:nvGrpSpPr>
          <p:grpSpPr>
            <a:xfrm>
              <a:off x="3875768" y="2846704"/>
              <a:ext cx="44796" cy="47366"/>
              <a:chOff x="3960625" y="2587825"/>
              <a:chExt cx="94050" cy="104125"/>
            </a:xfrm>
          </p:grpSpPr>
          <p:sp>
            <p:nvSpPr>
              <p:cNvPr id="1399" name="Google Shape;1399;p4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1400" name="Google Shape;1400;p4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5"/>
            <p:cNvGrpSpPr/>
            <p:nvPr/>
          </p:nvGrpSpPr>
          <p:grpSpPr>
            <a:xfrm>
              <a:off x="3782759" y="2807162"/>
              <a:ext cx="82686" cy="85487"/>
              <a:chOff x="3765350" y="2500900"/>
              <a:chExt cx="173600" cy="187925"/>
            </a:xfrm>
          </p:grpSpPr>
          <p:sp>
            <p:nvSpPr>
              <p:cNvPr id="1402" name="Google Shape;1402;p4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1403" name="Google Shape;1403;p4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45"/>
            <p:cNvGrpSpPr/>
            <p:nvPr/>
          </p:nvGrpSpPr>
          <p:grpSpPr>
            <a:xfrm>
              <a:off x="3775674" y="2798496"/>
              <a:ext cx="40545" cy="23564"/>
              <a:chOff x="3750475" y="2481850"/>
              <a:chExt cx="85125" cy="51800"/>
            </a:xfrm>
          </p:grpSpPr>
          <p:sp>
            <p:nvSpPr>
              <p:cNvPr id="1409" name="Google Shape;1409;p4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1411" name="Google Shape;1411;p45"/>
            <p:cNvGrpSpPr/>
            <p:nvPr/>
          </p:nvGrpSpPr>
          <p:grpSpPr>
            <a:xfrm>
              <a:off x="3716946" y="2776024"/>
              <a:ext cx="81971" cy="76912"/>
              <a:chOff x="3627175" y="2432450"/>
              <a:chExt cx="172100" cy="169075"/>
            </a:xfrm>
          </p:grpSpPr>
          <p:sp>
            <p:nvSpPr>
              <p:cNvPr id="1412" name="Google Shape;1412;p4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1414" name="Google Shape;1414;p4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1415" name="Google Shape;1415;p45"/>
            <p:cNvGrpSpPr/>
            <p:nvPr/>
          </p:nvGrpSpPr>
          <p:grpSpPr>
            <a:xfrm>
              <a:off x="3685682" y="2845624"/>
              <a:ext cx="29311" cy="45055"/>
              <a:chOff x="3561536" y="2585450"/>
              <a:chExt cx="61539" cy="99045"/>
            </a:xfrm>
          </p:grpSpPr>
          <p:sp>
            <p:nvSpPr>
              <p:cNvPr id="1416" name="Google Shape;1416;p4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1418" name="Google Shape;1418;p45"/>
            <p:cNvGrpSpPr/>
            <p:nvPr/>
          </p:nvGrpSpPr>
          <p:grpSpPr>
            <a:xfrm>
              <a:off x="3849905" y="2572252"/>
              <a:ext cx="74339" cy="119559"/>
              <a:chOff x="3906325" y="1984500"/>
              <a:chExt cx="156075" cy="262825"/>
            </a:xfrm>
          </p:grpSpPr>
          <p:sp>
            <p:nvSpPr>
              <p:cNvPr id="1419" name="Google Shape;1419;p4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1420" name="Google Shape;1420;p4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45"/>
            <p:cNvGrpSpPr/>
            <p:nvPr/>
          </p:nvGrpSpPr>
          <p:grpSpPr>
            <a:xfrm>
              <a:off x="2654821" y="2414345"/>
              <a:ext cx="667570" cy="558731"/>
              <a:chOff x="1397225" y="1637375"/>
              <a:chExt cx="1401575" cy="1228250"/>
            </a:xfrm>
          </p:grpSpPr>
          <p:sp>
            <p:nvSpPr>
              <p:cNvPr id="1422" name="Google Shape;1422;p4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1423" name="Google Shape;1423;p45"/>
              <p:cNvGrpSpPr/>
              <p:nvPr/>
            </p:nvGrpSpPr>
            <p:grpSpPr>
              <a:xfrm>
                <a:off x="1397225" y="1637375"/>
                <a:ext cx="1398775" cy="1228250"/>
                <a:chOff x="1397225" y="1637375"/>
                <a:chExt cx="1398775" cy="1228250"/>
              </a:xfrm>
            </p:grpSpPr>
            <p:sp>
              <p:nvSpPr>
                <p:cNvPr id="1424" name="Google Shape;1424;p4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6" name="Google Shape;1426;p45"/>
            <p:cNvGrpSpPr/>
            <p:nvPr/>
          </p:nvGrpSpPr>
          <p:grpSpPr>
            <a:xfrm>
              <a:off x="3230417" y="3103734"/>
              <a:ext cx="282982" cy="280332"/>
              <a:chOff x="2605700" y="3152850"/>
              <a:chExt cx="594125" cy="616250"/>
            </a:xfrm>
          </p:grpSpPr>
          <p:sp>
            <p:nvSpPr>
              <p:cNvPr id="1427" name="Google Shape;1427;p4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1428" name="Google Shape;1428;p4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429" name="Google Shape;1429;p45"/>
            <p:cNvGrpSpPr/>
            <p:nvPr/>
          </p:nvGrpSpPr>
          <p:grpSpPr>
            <a:xfrm>
              <a:off x="3265985" y="3226989"/>
              <a:ext cx="87151" cy="346202"/>
              <a:chOff x="2680375" y="3423800"/>
              <a:chExt cx="182975" cy="761050"/>
            </a:xfrm>
          </p:grpSpPr>
          <p:sp>
            <p:nvSpPr>
              <p:cNvPr id="1430" name="Google Shape;1430;p4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1431" name="Google Shape;1431;p4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5"/>
            <p:cNvGrpSpPr/>
            <p:nvPr/>
          </p:nvGrpSpPr>
          <p:grpSpPr>
            <a:xfrm>
              <a:off x="3855466" y="3289811"/>
              <a:ext cx="112514" cy="94210"/>
              <a:chOff x="3918000" y="3561900"/>
              <a:chExt cx="236225" cy="207100"/>
            </a:xfrm>
          </p:grpSpPr>
          <p:sp>
            <p:nvSpPr>
              <p:cNvPr id="1433" name="Google Shape;1433;p4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1434" name="Google Shape;1434;p4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438" name="Google Shape;1438;p45"/>
            <p:cNvGrpSpPr/>
            <p:nvPr/>
          </p:nvGrpSpPr>
          <p:grpSpPr>
            <a:xfrm>
              <a:off x="2905224" y="2311071"/>
              <a:ext cx="596721" cy="528992"/>
              <a:chOff x="1922950" y="1410350"/>
              <a:chExt cx="1252825" cy="1162875"/>
            </a:xfrm>
          </p:grpSpPr>
          <p:sp>
            <p:nvSpPr>
              <p:cNvPr id="1439" name="Google Shape;1439;p4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455" name="Google Shape;1455;p4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75" name="Google Shape;1475;p4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76" name="Google Shape;1476;p4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5"/>
            <p:cNvGrpSpPr/>
            <p:nvPr/>
          </p:nvGrpSpPr>
          <p:grpSpPr>
            <a:xfrm>
              <a:off x="3280929" y="3294542"/>
              <a:ext cx="109894" cy="272224"/>
              <a:chOff x="2711750" y="3572300"/>
              <a:chExt cx="230725" cy="598425"/>
            </a:xfrm>
          </p:grpSpPr>
          <p:sp>
            <p:nvSpPr>
              <p:cNvPr id="1478" name="Google Shape;1478;p4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 name="Google Shape;1480;p4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 name="Google Shape;1481;p45"/>
            <p:cNvGrpSpPr/>
            <p:nvPr/>
          </p:nvGrpSpPr>
          <p:grpSpPr>
            <a:xfrm>
              <a:off x="3790439" y="2408636"/>
              <a:ext cx="73017" cy="75684"/>
              <a:chOff x="3781475" y="1624825"/>
              <a:chExt cx="153300" cy="166375"/>
            </a:xfrm>
          </p:grpSpPr>
          <p:sp>
            <p:nvSpPr>
              <p:cNvPr id="1482" name="Google Shape;1482;p4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 name="Google Shape;1486;p4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 name="Google Shape;1493;p45"/>
            <p:cNvGrpSpPr/>
            <p:nvPr/>
          </p:nvGrpSpPr>
          <p:grpSpPr>
            <a:xfrm>
              <a:off x="4403342" y="3107749"/>
              <a:ext cx="316680" cy="101374"/>
              <a:chOff x="5068275" y="3161675"/>
              <a:chExt cx="664875" cy="222850"/>
            </a:xfrm>
          </p:grpSpPr>
          <p:sp>
            <p:nvSpPr>
              <p:cNvPr id="1494" name="Google Shape;1494;p4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4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 name="Google Shape;1527;p45"/>
            <p:cNvGrpSpPr/>
            <p:nvPr/>
          </p:nvGrpSpPr>
          <p:grpSpPr>
            <a:xfrm>
              <a:off x="3697513" y="2707266"/>
              <a:ext cx="59549" cy="79733"/>
              <a:chOff x="3586375" y="2281300"/>
              <a:chExt cx="125025" cy="175275"/>
            </a:xfrm>
          </p:grpSpPr>
          <p:sp>
            <p:nvSpPr>
              <p:cNvPr id="1528" name="Google Shape;1528;p4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 name="Google Shape;1530;p4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1" name="Google Shape;1531;p45"/>
            <p:cNvGrpSpPr/>
            <p:nvPr/>
          </p:nvGrpSpPr>
          <p:grpSpPr>
            <a:xfrm>
              <a:off x="4513224" y="3221724"/>
              <a:ext cx="274563" cy="280321"/>
              <a:chOff x="5298975" y="3412225"/>
              <a:chExt cx="576450" cy="616225"/>
            </a:xfrm>
          </p:grpSpPr>
          <p:sp>
            <p:nvSpPr>
              <p:cNvPr id="1532" name="Google Shape;1532;p4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33" name="Google Shape;1533;p4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5"/>
            <p:cNvGrpSpPr/>
            <p:nvPr/>
          </p:nvGrpSpPr>
          <p:grpSpPr>
            <a:xfrm>
              <a:off x="4824403" y="3421846"/>
              <a:ext cx="110132" cy="130647"/>
              <a:chOff x="5952300" y="3852150"/>
              <a:chExt cx="231225" cy="287200"/>
            </a:xfrm>
          </p:grpSpPr>
          <p:sp>
            <p:nvSpPr>
              <p:cNvPr id="1535" name="Google Shape;1535;p4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 name="Google Shape;1537;p4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 name="Google Shape;1545;p45"/>
            <p:cNvGrpSpPr/>
            <p:nvPr/>
          </p:nvGrpSpPr>
          <p:grpSpPr>
            <a:xfrm>
              <a:off x="4295710" y="3079670"/>
              <a:ext cx="14968" cy="27135"/>
              <a:chOff x="4842300" y="3099950"/>
              <a:chExt cx="31425" cy="59650"/>
            </a:xfrm>
          </p:grpSpPr>
          <p:sp>
            <p:nvSpPr>
              <p:cNvPr id="1546" name="Google Shape;1546;p4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4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8" name="Google Shape;1558;p45"/>
            <p:cNvGrpSpPr/>
            <p:nvPr/>
          </p:nvGrpSpPr>
          <p:grpSpPr>
            <a:xfrm>
              <a:off x="3831056" y="2816010"/>
              <a:ext cx="37378" cy="27612"/>
              <a:chOff x="3866750" y="2520350"/>
              <a:chExt cx="78475" cy="60700"/>
            </a:xfrm>
          </p:grpSpPr>
          <p:sp>
            <p:nvSpPr>
              <p:cNvPr id="1559" name="Google Shape;1559;p4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 name="Google Shape;1563;p4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80" name="Google Shape;1580;p4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92" name="Google Shape;1592;p4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45"/>
            <p:cNvGrpSpPr/>
            <p:nvPr/>
          </p:nvGrpSpPr>
          <p:grpSpPr>
            <a:xfrm>
              <a:off x="3632736" y="3051591"/>
              <a:ext cx="63288" cy="45217"/>
              <a:chOff x="3450375" y="3038225"/>
              <a:chExt cx="132875" cy="99400"/>
            </a:xfrm>
          </p:grpSpPr>
          <p:sp>
            <p:nvSpPr>
              <p:cNvPr id="1606" name="Google Shape;1606;p4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4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17" name="Google Shape;1617;p4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27" name="Google Shape;1627;p4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33" name="Google Shape;1633;p4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5"/>
          <p:cNvGrpSpPr/>
          <p:nvPr/>
        </p:nvGrpSpPr>
        <p:grpSpPr>
          <a:xfrm>
            <a:off x="719116" y="2869970"/>
            <a:ext cx="2622876" cy="1333540"/>
            <a:chOff x="238125" y="1038125"/>
            <a:chExt cx="7146800" cy="3633625"/>
          </a:xfrm>
        </p:grpSpPr>
        <p:sp>
          <p:nvSpPr>
            <p:cNvPr id="1644" name="Google Shape;1644;p4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45"/>
          <p:cNvGrpSpPr/>
          <p:nvPr/>
        </p:nvGrpSpPr>
        <p:grpSpPr>
          <a:xfrm>
            <a:off x="5834044" y="1012080"/>
            <a:ext cx="2590840" cy="1380235"/>
            <a:chOff x="233350" y="949250"/>
            <a:chExt cx="7137300" cy="3802300"/>
          </a:xfrm>
        </p:grpSpPr>
        <p:sp>
          <p:nvSpPr>
            <p:cNvPr id="3217" name="Google Shape;3217;p4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8" name="Google Shape;3268;p45"/>
          <p:cNvGrpSpPr/>
          <p:nvPr/>
        </p:nvGrpSpPr>
        <p:grpSpPr>
          <a:xfrm>
            <a:off x="7648473" y="3056853"/>
            <a:ext cx="104231" cy="320340"/>
            <a:chOff x="7564426" y="3224343"/>
            <a:chExt cx="119985" cy="368801"/>
          </a:xfrm>
        </p:grpSpPr>
        <p:sp>
          <p:nvSpPr>
            <p:cNvPr id="3269" name="Google Shape;3269;p4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45"/>
          <p:cNvGrpSpPr/>
          <p:nvPr/>
        </p:nvGrpSpPr>
        <p:grpSpPr>
          <a:xfrm>
            <a:off x="7347962" y="3050954"/>
            <a:ext cx="189489" cy="332132"/>
            <a:chOff x="8370831" y="3202002"/>
            <a:chExt cx="218129" cy="382376"/>
          </a:xfrm>
        </p:grpSpPr>
        <p:sp>
          <p:nvSpPr>
            <p:cNvPr id="3272" name="Google Shape;3272;p4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4" name="Google Shape;3274;p45"/>
          <p:cNvGrpSpPr/>
          <p:nvPr/>
        </p:nvGrpSpPr>
        <p:grpSpPr>
          <a:xfrm>
            <a:off x="8071351" y="3462086"/>
            <a:ext cx="309429" cy="267000"/>
            <a:chOff x="6742064" y="3750480"/>
            <a:chExt cx="399315" cy="344560"/>
          </a:xfrm>
        </p:grpSpPr>
        <p:sp>
          <p:nvSpPr>
            <p:cNvPr id="3275" name="Google Shape;3275;p4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7" name="Google Shape;3277;p45"/>
          <p:cNvGrpSpPr/>
          <p:nvPr/>
        </p:nvGrpSpPr>
        <p:grpSpPr>
          <a:xfrm>
            <a:off x="7610370" y="3813134"/>
            <a:ext cx="180437" cy="281608"/>
            <a:chOff x="7248525" y="3739696"/>
            <a:chExt cx="230531" cy="359790"/>
          </a:xfrm>
        </p:grpSpPr>
        <p:sp>
          <p:nvSpPr>
            <p:cNvPr id="3278" name="Google Shape;3278;p4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0" name="Google Shape;3280;p45"/>
          <p:cNvGrpSpPr/>
          <p:nvPr/>
        </p:nvGrpSpPr>
        <p:grpSpPr>
          <a:xfrm>
            <a:off x="7856289" y="3456358"/>
            <a:ext cx="162896" cy="278710"/>
            <a:chOff x="7601242" y="3729267"/>
            <a:chExt cx="222566" cy="380803"/>
          </a:xfrm>
        </p:grpSpPr>
        <p:sp>
          <p:nvSpPr>
            <p:cNvPr id="3281" name="Google Shape;3281;p4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3" name="Google Shape;3283;p45"/>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4" name="Google Shape;3284;p45"/>
          <p:cNvGrpSpPr/>
          <p:nvPr/>
        </p:nvGrpSpPr>
        <p:grpSpPr>
          <a:xfrm>
            <a:off x="7345935" y="3457498"/>
            <a:ext cx="193543" cy="275990"/>
            <a:chOff x="8304647" y="3738687"/>
            <a:chExt cx="225076" cy="320956"/>
          </a:xfrm>
        </p:grpSpPr>
        <p:sp>
          <p:nvSpPr>
            <p:cNvPr id="3285" name="Google Shape;3285;p4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45"/>
          <p:cNvGrpSpPr/>
          <p:nvPr/>
        </p:nvGrpSpPr>
        <p:grpSpPr>
          <a:xfrm>
            <a:off x="7618427" y="3457498"/>
            <a:ext cx="178492" cy="275990"/>
            <a:chOff x="8615101" y="3738687"/>
            <a:chExt cx="207573" cy="320956"/>
          </a:xfrm>
        </p:grpSpPr>
        <p:sp>
          <p:nvSpPr>
            <p:cNvPr id="3289" name="Google Shape;3289;p4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2" name="Google Shape;3292;p45"/>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3" name="Google Shape;3293;p45"/>
          <p:cNvGrpSpPr/>
          <p:nvPr/>
        </p:nvGrpSpPr>
        <p:grpSpPr>
          <a:xfrm>
            <a:off x="6013132" y="3578986"/>
            <a:ext cx="557671" cy="511283"/>
            <a:chOff x="6015419" y="3716859"/>
            <a:chExt cx="557671" cy="511283"/>
          </a:xfrm>
        </p:grpSpPr>
        <p:sp>
          <p:nvSpPr>
            <p:cNvPr id="3294" name="Google Shape;3294;p4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5" name="Google Shape;3295;p45"/>
            <p:cNvGrpSpPr/>
            <p:nvPr/>
          </p:nvGrpSpPr>
          <p:grpSpPr>
            <a:xfrm>
              <a:off x="6036094" y="3716980"/>
              <a:ext cx="529860" cy="510468"/>
              <a:chOff x="6036094" y="3716980"/>
              <a:chExt cx="529860" cy="510468"/>
            </a:xfrm>
          </p:grpSpPr>
          <p:sp>
            <p:nvSpPr>
              <p:cNvPr id="3296" name="Google Shape;3296;p4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6" name="Google Shape;3306;p45"/>
          <p:cNvGrpSpPr/>
          <p:nvPr/>
        </p:nvGrpSpPr>
        <p:grpSpPr>
          <a:xfrm>
            <a:off x="6642017" y="2935755"/>
            <a:ext cx="576302" cy="511871"/>
            <a:chOff x="6644304" y="3073628"/>
            <a:chExt cx="576302" cy="511871"/>
          </a:xfrm>
        </p:grpSpPr>
        <p:sp>
          <p:nvSpPr>
            <p:cNvPr id="3307" name="Google Shape;3307;p4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8" name="Google Shape;3308;p45"/>
            <p:cNvGrpSpPr/>
            <p:nvPr/>
          </p:nvGrpSpPr>
          <p:grpSpPr>
            <a:xfrm>
              <a:off x="6712169" y="3085440"/>
              <a:ext cx="481622" cy="494913"/>
              <a:chOff x="6712169" y="3085440"/>
              <a:chExt cx="481622" cy="494913"/>
            </a:xfrm>
          </p:grpSpPr>
          <p:sp>
            <p:nvSpPr>
              <p:cNvPr id="3309" name="Google Shape;3309;p4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4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7" name="Google Shape;3317;p45"/>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45"/>
          <p:cNvGrpSpPr/>
          <p:nvPr/>
        </p:nvGrpSpPr>
        <p:grpSpPr>
          <a:xfrm>
            <a:off x="6649868" y="3578750"/>
            <a:ext cx="560631" cy="511352"/>
            <a:chOff x="6652154" y="3716623"/>
            <a:chExt cx="560631" cy="511352"/>
          </a:xfrm>
        </p:grpSpPr>
        <p:sp>
          <p:nvSpPr>
            <p:cNvPr id="3319" name="Google Shape;3319;p4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0" name="Google Shape;3320;p45"/>
            <p:cNvGrpSpPr/>
            <p:nvPr/>
          </p:nvGrpSpPr>
          <p:grpSpPr>
            <a:xfrm>
              <a:off x="6669657" y="3716715"/>
              <a:ext cx="466779" cy="464290"/>
              <a:chOff x="6669657" y="3716715"/>
              <a:chExt cx="466779" cy="464290"/>
            </a:xfrm>
          </p:grpSpPr>
          <p:sp>
            <p:nvSpPr>
              <p:cNvPr id="3321" name="Google Shape;3321;p4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4" name="Google Shape;3334;p45"/>
          <p:cNvGrpSpPr/>
          <p:nvPr/>
        </p:nvGrpSpPr>
        <p:grpSpPr>
          <a:xfrm>
            <a:off x="7843959" y="3860159"/>
            <a:ext cx="187557" cy="187557"/>
            <a:chOff x="8565775" y="671075"/>
            <a:chExt cx="441000" cy="441000"/>
          </a:xfrm>
        </p:grpSpPr>
        <p:sp>
          <p:nvSpPr>
            <p:cNvPr id="3335" name="Google Shape;3335;p4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7" name="Google Shape;3337;p45"/>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5"/>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45"/>
          <p:cNvGrpSpPr/>
          <p:nvPr/>
        </p:nvGrpSpPr>
        <p:grpSpPr>
          <a:xfrm>
            <a:off x="5997814" y="2938377"/>
            <a:ext cx="587871" cy="512373"/>
            <a:chOff x="6000100" y="3076250"/>
            <a:chExt cx="587871" cy="512373"/>
          </a:xfrm>
        </p:grpSpPr>
        <p:sp>
          <p:nvSpPr>
            <p:cNvPr id="3340" name="Google Shape;3340;p4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1" name="Google Shape;3341;p45"/>
            <p:cNvGrpSpPr/>
            <p:nvPr/>
          </p:nvGrpSpPr>
          <p:grpSpPr>
            <a:xfrm>
              <a:off x="6031360" y="3076713"/>
              <a:ext cx="539107" cy="480965"/>
              <a:chOff x="6031360" y="3076713"/>
              <a:chExt cx="539107" cy="480965"/>
            </a:xfrm>
          </p:grpSpPr>
          <p:sp>
            <p:nvSpPr>
              <p:cNvPr id="3342" name="Google Shape;3342;p4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9" name="Google Shape;3349;p45"/>
          <p:cNvGrpSpPr/>
          <p:nvPr/>
        </p:nvGrpSpPr>
        <p:grpSpPr>
          <a:xfrm>
            <a:off x="3416805" y="919691"/>
            <a:ext cx="2310381" cy="1488888"/>
            <a:chOff x="229225" y="549050"/>
            <a:chExt cx="7161750" cy="4615275"/>
          </a:xfrm>
        </p:grpSpPr>
        <p:sp>
          <p:nvSpPr>
            <p:cNvPr id="3350" name="Google Shape;3350;p4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45"/>
          <p:cNvGrpSpPr/>
          <p:nvPr/>
        </p:nvGrpSpPr>
        <p:grpSpPr>
          <a:xfrm>
            <a:off x="3514723" y="2849588"/>
            <a:ext cx="2310282" cy="1374222"/>
            <a:chOff x="238125" y="732525"/>
            <a:chExt cx="7130500" cy="4241425"/>
          </a:xfrm>
        </p:grpSpPr>
        <p:sp>
          <p:nvSpPr>
            <p:cNvPr id="3468" name="Google Shape;3468;p4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85"/>
        <p:cNvGrpSpPr/>
        <p:nvPr/>
      </p:nvGrpSpPr>
      <p:grpSpPr>
        <a:xfrm>
          <a:off x="0" y="0"/>
          <a:ext cx="0" cy="0"/>
          <a:chOff x="0" y="0"/>
          <a:chExt cx="0" cy="0"/>
        </a:xfrm>
      </p:grpSpPr>
      <p:grpSp>
        <p:nvGrpSpPr>
          <p:cNvPr id="3586" name="Google Shape;3586;p46"/>
          <p:cNvGrpSpPr/>
          <p:nvPr/>
        </p:nvGrpSpPr>
        <p:grpSpPr>
          <a:xfrm>
            <a:off x="725414" y="969763"/>
            <a:ext cx="2507799" cy="206239"/>
            <a:chOff x="106648" y="895722"/>
            <a:chExt cx="4481413" cy="374300"/>
          </a:xfrm>
        </p:grpSpPr>
        <p:grpSp>
          <p:nvGrpSpPr>
            <p:cNvPr id="3587" name="Google Shape;3587;p46"/>
            <p:cNvGrpSpPr/>
            <p:nvPr/>
          </p:nvGrpSpPr>
          <p:grpSpPr>
            <a:xfrm>
              <a:off x="2233276" y="895722"/>
              <a:ext cx="1082667" cy="223591"/>
              <a:chOff x="4808316" y="2800065"/>
              <a:chExt cx="1999386" cy="412910"/>
            </a:xfrm>
          </p:grpSpPr>
          <p:sp>
            <p:nvSpPr>
              <p:cNvPr id="3588" name="Google Shape;3588;p4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9" name="Google Shape;3589;p46"/>
              <p:cNvGrpSpPr/>
              <p:nvPr/>
            </p:nvGrpSpPr>
            <p:grpSpPr>
              <a:xfrm>
                <a:off x="4808316" y="2800065"/>
                <a:ext cx="92400" cy="411825"/>
                <a:chOff x="845575" y="2563700"/>
                <a:chExt cx="92400" cy="411825"/>
              </a:xfrm>
            </p:grpSpPr>
            <p:cxnSp>
              <p:nvCxnSpPr>
                <p:cNvPr id="3590" name="Google Shape;3590;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591" name="Google Shape;3591;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2" name="Google Shape;3592;p46"/>
            <p:cNvGrpSpPr/>
            <p:nvPr/>
          </p:nvGrpSpPr>
          <p:grpSpPr>
            <a:xfrm>
              <a:off x="106648" y="895722"/>
              <a:ext cx="1088401" cy="223591"/>
              <a:chOff x="881025" y="2800065"/>
              <a:chExt cx="2009975" cy="412910"/>
            </a:xfrm>
          </p:grpSpPr>
          <p:sp>
            <p:nvSpPr>
              <p:cNvPr id="3593" name="Google Shape;3593;p4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4" name="Google Shape;3594;p46"/>
              <p:cNvGrpSpPr/>
              <p:nvPr/>
            </p:nvGrpSpPr>
            <p:grpSpPr>
              <a:xfrm>
                <a:off x="881025" y="2800065"/>
                <a:ext cx="92400" cy="411825"/>
                <a:chOff x="845575" y="2563700"/>
                <a:chExt cx="92400" cy="411825"/>
              </a:xfrm>
            </p:grpSpPr>
            <p:cxnSp>
              <p:nvCxnSpPr>
                <p:cNvPr id="3595" name="Google Shape;3595;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596" name="Google Shape;3596;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7" name="Google Shape;3597;p46"/>
            <p:cNvGrpSpPr/>
            <p:nvPr/>
          </p:nvGrpSpPr>
          <p:grpSpPr>
            <a:xfrm>
              <a:off x="1172346" y="1047018"/>
              <a:ext cx="1083151" cy="223003"/>
              <a:chOff x="2849073" y="3079467"/>
              <a:chExt cx="2000279" cy="411825"/>
            </a:xfrm>
          </p:grpSpPr>
          <p:sp>
            <p:nvSpPr>
              <p:cNvPr id="3598" name="Google Shape;3598;p4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9" name="Google Shape;3599;p46"/>
              <p:cNvGrpSpPr/>
              <p:nvPr/>
            </p:nvGrpSpPr>
            <p:grpSpPr>
              <a:xfrm rot="10800000">
                <a:off x="2849073" y="3079467"/>
                <a:ext cx="92400" cy="411825"/>
                <a:chOff x="2070100" y="2563700"/>
                <a:chExt cx="92400" cy="411825"/>
              </a:xfrm>
            </p:grpSpPr>
            <p:cxnSp>
              <p:nvCxnSpPr>
                <p:cNvPr id="3600" name="Google Shape;3600;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1" name="Google Shape;3601;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2" name="Google Shape;3602;p46"/>
            <p:cNvGrpSpPr/>
            <p:nvPr/>
          </p:nvGrpSpPr>
          <p:grpSpPr>
            <a:xfrm>
              <a:off x="3290132" y="1047018"/>
              <a:ext cx="1297929" cy="223003"/>
              <a:chOff x="6760035" y="3079467"/>
              <a:chExt cx="2396914" cy="411825"/>
            </a:xfrm>
          </p:grpSpPr>
          <p:sp>
            <p:nvSpPr>
              <p:cNvPr id="3603" name="Google Shape;3603;p4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4" name="Google Shape;3604;p46"/>
              <p:cNvGrpSpPr/>
              <p:nvPr/>
            </p:nvGrpSpPr>
            <p:grpSpPr>
              <a:xfrm rot="10800000">
                <a:off x="6760035" y="3079467"/>
                <a:ext cx="92400" cy="411825"/>
                <a:chOff x="2070100" y="2563700"/>
                <a:chExt cx="92400" cy="411825"/>
              </a:xfrm>
            </p:grpSpPr>
            <p:cxnSp>
              <p:nvCxnSpPr>
                <p:cNvPr id="3605" name="Google Shape;3605;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6" name="Google Shape;3606;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7" name="Google Shape;3607;p46"/>
          <p:cNvGrpSpPr/>
          <p:nvPr/>
        </p:nvGrpSpPr>
        <p:grpSpPr>
          <a:xfrm>
            <a:off x="2143176" y="3369134"/>
            <a:ext cx="1086701" cy="799429"/>
            <a:chOff x="2183288" y="3555572"/>
            <a:chExt cx="1136241" cy="835873"/>
          </a:xfrm>
        </p:grpSpPr>
        <p:sp>
          <p:nvSpPr>
            <p:cNvPr id="3608" name="Google Shape;3608;p4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9" name="Google Shape;3609;p46"/>
            <p:cNvGrpSpPr/>
            <p:nvPr/>
          </p:nvGrpSpPr>
          <p:grpSpPr>
            <a:xfrm>
              <a:off x="2205895" y="3637269"/>
              <a:ext cx="1089848" cy="724993"/>
              <a:chOff x="2205895" y="3637269"/>
              <a:chExt cx="1089848" cy="724993"/>
            </a:xfrm>
          </p:grpSpPr>
          <p:sp>
            <p:nvSpPr>
              <p:cNvPr id="3610" name="Google Shape;3610;p4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6" name="Google Shape;3616;p4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17" name="Google Shape;3617;p4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18" name="Google Shape;3618;p46"/>
            <p:cNvGrpSpPr/>
            <p:nvPr/>
          </p:nvGrpSpPr>
          <p:grpSpPr>
            <a:xfrm>
              <a:off x="3173850" y="3779426"/>
              <a:ext cx="145679" cy="70048"/>
              <a:chOff x="3173850" y="3779426"/>
              <a:chExt cx="145679" cy="70048"/>
            </a:xfrm>
          </p:grpSpPr>
          <p:cxnSp>
            <p:nvCxnSpPr>
              <p:cNvPr id="3619" name="Google Shape;3619;p4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620" name="Google Shape;3620;p4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46"/>
            <p:cNvGrpSpPr/>
            <p:nvPr/>
          </p:nvGrpSpPr>
          <p:grpSpPr>
            <a:xfrm>
              <a:off x="2183288" y="4139483"/>
              <a:ext cx="145133" cy="70048"/>
              <a:chOff x="2183288" y="4139483"/>
              <a:chExt cx="145133" cy="70048"/>
            </a:xfrm>
          </p:grpSpPr>
          <p:cxnSp>
            <p:nvCxnSpPr>
              <p:cNvPr id="3622" name="Google Shape;3622;p4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623" name="Google Shape;3623;p4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4" name="Google Shape;3624;p4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5" name="Google Shape;3625;p4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26" name="Google Shape;3626;p46"/>
            <p:cNvGrpSpPr/>
            <p:nvPr/>
          </p:nvGrpSpPr>
          <p:grpSpPr>
            <a:xfrm>
              <a:off x="2943836" y="4268886"/>
              <a:ext cx="60717" cy="122559"/>
              <a:chOff x="2943836" y="4268886"/>
              <a:chExt cx="60717" cy="122559"/>
            </a:xfrm>
          </p:grpSpPr>
          <p:sp>
            <p:nvSpPr>
              <p:cNvPr id="3627" name="Google Shape;3627;p4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8" name="Google Shape;3628;p4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629" name="Google Shape;3629;p46"/>
          <p:cNvGrpSpPr/>
          <p:nvPr/>
        </p:nvGrpSpPr>
        <p:grpSpPr>
          <a:xfrm>
            <a:off x="3406121" y="1290134"/>
            <a:ext cx="1675870" cy="758251"/>
            <a:chOff x="3530532" y="1496185"/>
            <a:chExt cx="1562000" cy="706730"/>
          </a:xfrm>
        </p:grpSpPr>
        <p:cxnSp>
          <p:nvCxnSpPr>
            <p:cNvPr id="3630" name="Google Shape;3630;p4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631" name="Google Shape;3631;p46"/>
            <p:cNvGrpSpPr/>
            <p:nvPr/>
          </p:nvGrpSpPr>
          <p:grpSpPr>
            <a:xfrm>
              <a:off x="3530532" y="1496185"/>
              <a:ext cx="323430" cy="463587"/>
              <a:chOff x="3530532" y="1496185"/>
              <a:chExt cx="323430" cy="463587"/>
            </a:xfrm>
          </p:grpSpPr>
          <p:grpSp>
            <p:nvGrpSpPr>
              <p:cNvPr id="3632" name="Google Shape;3632;p46"/>
              <p:cNvGrpSpPr/>
              <p:nvPr/>
            </p:nvGrpSpPr>
            <p:grpSpPr>
              <a:xfrm>
                <a:off x="3567462" y="1496185"/>
                <a:ext cx="286500" cy="361376"/>
                <a:chOff x="3567462" y="1496185"/>
                <a:chExt cx="286500" cy="361376"/>
              </a:xfrm>
            </p:grpSpPr>
            <p:cxnSp>
              <p:nvCxnSpPr>
                <p:cNvPr id="3633" name="Google Shape;3633;p4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34" name="Google Shape;3634;p4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5" name="Google Shape;3635;p4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46"/>
            <p:cNvGrpSpPr/>
            <p:nvPr/>
          </p:nvGrpSpPr>
          <p:grpSpPr>
            <a:xfrm>
              <a:off x="3891569" y="1779209"/>
              <a:ext cx="323945" cy="423706"/>
              <a:chOff x="3891569" y="1779209"/>
              <a:chExt cx="323945" cy="423706"/>
            </a:xfrm>
          </p:grpSpPr>
          <p:grpSp>
            <p:nvGrpSpPr>
              <p:cNvPr id="3637" name="Google Shape;3637;p46"/>
              <p:cNvGrpSpPr/>
              <p:nvPr/>
            </p:nvGrpSpPr>
            <p:grpSpPr>
              <a:xfrm>
                <a:off x="3929014" y="1881638"/>
                <a:ext cx="286500" cy="321278"/>
                <a:chOff x="3929014" y="1881638"/>
                <a:chExt cx="286500" cy="321278"/>
              </a:xfrm>
            </p:grpSpPr>
            <p:cxnSp>
              <p:nvCxnSpPr>
                <p:cNvPr id="3638" name="Google Shape;3638;p4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639" name="Google Shape;3639;p4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0" name="Google Shape;3640;p4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1" name="Google Shape;3641;p46"/>
            <p:cNvGrpSpPr/>
            <p:nvPr/>
          </p:nvGrpSpPr>
          <p:grpSpPr>
            <a:xfrm>
              <a:off x="4252606" y="1496185"/>
              <a:ext cx="324721" cy="463587"/>
              <a:chOff x="4252606" y="1496185"/>
              <a:chExt cx="324721" cy="463587"/>
            </a:xfrm>
          </p:grpSpPr>
          <p:grpSp>
            <p:nvGrpSpPr>
              <p:cNvPr id="3642" name="Google Shape;3642;p46"/>
              <p:cNvGrpSpPr/>
              <p:nvPr/>
            </p:nvGrpSpPr>
            <p:grpSpPr>
              <a:xfrm>
                <a:off x="4290828" y="1496185"/>
                <a:ext cx="286500" cy="361376"/>
                <a:chOff x="4290828" y="1496185"/>
                <a:chExt cx="286500" cy="361376"/>
              </a:xfrm>
            </p:grpSpPr>
            <p:cxnSp>
              <p:nvCxnSpPr>
                <p:cNvPr id="3643" name="Google Shape;3643;p4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44" name="Google Shape;3644;p4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5" name="Google Shape;3645;p4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6" name="Google Shape;3646;p46"/>
            <p:cNvGrpSpPr/>
            <p:nvPr/>
          </p:nvGrpSpPr>
          <p:grpSpPr>
            <a:xfrm>
              <a:off x="4613643" y="1763716"/>
              <a:ext cx="325308" cy="439200"/>
              <a:chOff x="4613643" y="1763716"/>
              <a:chExt cx="325308" cy="439200"/>
            </a:xfrm>
          </p:grpSpPr>
          <p:grpSp>
            <p:nvGrpSpPr>
              <p:cNvPr id="3647" name="Google Shape;3647;p46"/>
              <p:cNvGrpSpPr/>
              <p:nvPr/>
            </p:nvGrpSpPr>
            <p:grpSpPr>
              <a:xfrm>
                <a:off x="4652451" y="1879538"/>
                <a:ext cx="286500" cy="323378"/>
                <a:chOff x="4652451" y="1879538"/>
                <a:chExt cx="286500" cy="323378"/>
              </a:xfrm>
            </p:grpSpPr>
            <p:cxnSp>
              <p:nvCxnSpPr>
                <p:cNvPr id="3648" name="Google Shape;3648;p4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649" name="Google Shape;3649;p4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0" name="Google Shape;3650;p4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46"/>
          <p:cNvGrpSpPr/>
          <p:nvPr/>
        </p:nvGrpSpPr>
        <p:grpSpPr>
          <a:xfrm>
            <a:off x="3417981" y="2143759"/>
            <a:ext cx="1652173" cy="391517"/>
            <a:chOff x="3512551" y="2358270"/>
            <a:chExt cx="1597383" cy="378533"/>
          </a:xfrm>
        </p:grpSpPr>
        <p:cxnSp>
          <p:nvCxnSpPr>
            <p:cNvPr id="3652" name="Google Shape;3652;p46"/>
            <p:cNvCxnSpPr>
              <a:stCxn id="3653" idx="6"/>
              <a:endCxn id="365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655" name="Google Shape;3655;p46"/>
            <p:cNvGrpSpPr/>
            <p:nvPr/>
          </p:nvGrpSpPr>
          <p:grpSpPr>
            <a:xfrm>
              <a:off x="3512551" y="2358270"/>
              <a:ext cx="225647" cy="307714"/>
              <a:chOff x="2182679" y="2004714"/>
              <a:chExt cx="792300" cy="1080458"/>
            </a:xfrm>
          </p:grpSpPr>
          <p:cxnSp>
            <p:nvCxnSpPr>
              <p:cNvPr id="3656" name="Google Shape;3656;p46"/>
              <p:cNvCxnSpPr>
                <a:stCxn id="365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53" name="Google Shape;3653;p4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46"/>
            <p:cNvGrpSpPr/>
            <p:nvPr/>
          </p:nvGrpSpPr>
          <p:grpSpPr>
            <a:xfrm>
              <a:off x="3969644" y="2440153"/>
              <a:ext cx="225853" cy="296651"/>
              <a:chOff x="3775710" y="1729289"/>
              <a:chExt cx="136500" cy="179289"/>
            </a:xfrm>
          </p:grpSpPr>
          <p:cxnSp>
            <p:nvCxnSpPr>
              <p:cNvPr id="3659" name="Google Shape;3659;p4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660" name="Google Shape;3660;p4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46"/>
            <p:cNvGrpSpPr/>
            <p:nvPr/>
          </p:nvGrpSpPr>
          <p:grpSpPr>
            <a:xfrm>
              <a:off x="4427051" y="2358270"/>
              <a:ext cx="225647" cy="307714"/>
              <a:chOff x="5393704" y="2004714"/>
              <a:chExt cx="792300" cy="1080458"/>
            </a:xfrm>
          </p:grpSpPr>
          <p:cxnSp>
            <p:nvCxnSpPr>
              <p:cNvPr id="3663" name="Google Shape;3663;p46"/>
              <p:cNvCxnSpPr>
                <a:stCxn id="366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65" name="Google Shape;3665;p4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46"/>
            <p:cNvGrpSpPr/>
            <p:nvPr/>
          </p:nvGrpSpPr>
          <p:grpSpPr>
            <a:xfrm>
              <a:off x="4884287" y="2440252"/>
              <a:ext cx="225647" cy="296532"/>
              <a:chOff x="6999166" y="2292572"/>
              <a:chExt cx="792300" cy="1041192"/>
            </a:xfrm>
          </p:grpSpPr>
          <p:cxnSp>
            <p:nvCxnSpPr>
              <p:cNvPr id="3667" name="Google Shape;3667;p4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654" name="Google Shape;3654;p4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9" name="Google Shape;3669;p46"/>
          <p:cNvGrpSpPr/>
          <p:nvPr/>
        </p:nvGrpSpPr>
        <p:grpSpPr>
          <a:xfrm>
            <a:off x="6838789" y="979959"/>
            <a:ext cx="1581844" cy="732818"/>
            <a:chOff x="634175" y="2986275"/>
            <a:chExt cx="3147949" cy="1458344"/>
          </a:xfrm>
        </p:grpSpPr>
        <p:cxnSp>
          <p:nvCxnSpPr>
            <p:cNvPr id="3670" name="Google Shape;3670;p46"/>
            <p:cNvCxnSpPr>
              <a:stCxn id="3671" idx="4"/>
              <a:endCxn id="367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673" name="Google Shape;3673;p46"/>
            <p:cNvCxnSpPr>
              <a:stCxn id="3672" idx="0"/>
              <a:endCxn id="367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75" name="Google Shape;3675;p46"/>
            <p:cNvCxnSpPr>
              <a:stCxn id="3674" idx="4"/>
              <a:endCxn id="367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77" name="Google Shape;3677;p46"/>
            <p:cNvCxnSpPr>
              <a:stCxn id="3676" idx="0"/>
              <a:endCxn id="367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678" name="Google Shape;3678;p4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4" name="Google Shape;3674;p4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1" name="Google Shape;3671;p4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6" name="Google Shape;3676;p4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2" name="Google Shape;3672;p4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679" name="Google Shape;3679;p46"/>
          <p:cNvGrpSpPr/>
          <p:nvPr/>
        </p:nvGrpSpPr>
        <p:grpSpPr>
          <a:xfrm>
            <a:off x="3406504" y="2674269"/>
            <a:ext cx="1675128" cy="313674"/>
            <a:chOff x="998425" y="1182125"/>
            <a:chExt cx="1065400" cy="199500"/>
          </a:xfrm>
        </p:grpSpPr>
        <p:sp>
          <p:nvSpPr>
            <p:cNvPr id="3680" name="Google Shape;3680;p4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46"/>
          <p:cNvGrpSpPr/>
          <p:nvPr/>
        </p:nvGrpSpPr>
        <p:grpSpPr>
          <a:xfrm>
            <a:off x="3406503" y="3630235"/>
            <a:ext cx="1675129" cy="525345"/>
            <a:chOff x="5194708" y="3484366"/>
            <a:chExt cx="3148148" cy="987304"/>
          </a:xfrm>
        </p:grpSpPr>
        <p:grpSp>
          <p:nvGrpSpPr>
            <p:cNvPr id="3686" name="Google Shape;3686;p46"/>
            <p:cNvGrpSpPr/>
            <p:nvPr/>
          </p:nvGrpSpPr>
          <p:grpSpPr>
            <a:xfrm>
              <a:off x="7531521" y="3484366"/>
              <a:ext cx="811335" cy="987304"/>
              <a:chOff x="3379425" y="1617275"/>
              <a:chExt cx="1090650" cy="1327200"/>
            </a:xfrm>
          </p:grpSpPr>
          <p:sp>
            <p:nvSpPr>
              <p:cNvPr id="3687" name="Google Shape;3687;p4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46"/>
            <p:cNvGrpSpPr/>
            <p:nvPr/>
          </p:nvGrpSpPr>
          <p:grpSpPr>
            <a:xfrm>
              <a:off x="6752546" y="3484366"/>
              <a:ext cx="811428" cy="987304"/>
              <a:chOff x="2332275" y="1617275"/>
              <a:chExt cx="1090775" cy="1327200"/>
            </a:xfrm>
          </p:grpSpPr>
          <p:sp>
            <p:nvSpPr>
              <p:cNvPr id="3691" name="Google Shape;3691;p4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46"/>
            <p:cNvGrpSpPr/>
            <p:nvPr/>
          </p:nvGrpSpPr>
          <p:grpSpPr>
            <a:xfrm>
              <a:off x="5973664" y="3484366"/>
              <a:ext cx="811335" cy="987304"/>
              <a:chOff x="1285250" y="1617275"/>
              <a:chExt cx="1090650" cy="1327200"/>
            </a:xfrm>
          </p:grpSpPr>
          <p:sp>
            <p:nvSpPr>
              <p:cNvPr id="3695" name="Google Shape;3695;p4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46"/>
            <p:cNvGrpSpPr/>
            <p:nvPr/>
          </p:nvGrpSpPr>
          <p:grpSpPr>
            <a:xfrm>
              <a:off x="5194708" y="3484366"/>
              <a:ext cx="811409" cy="987304"/>
              <a:chOff x="238125" y="1617275"/>
              <a:chExt cx="1090750" cy="1327200"/>
            </a:xfrm>
          </p:grpSpPr>
          <p:sp>
            <p:nvSpPr>
              <p:cNvPr id="3699" name="Google Shape;3699;p4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2" name="Google Shape;3702;p46"/>
          <p:cNvGrpSpPr/>
          <p:nvPr/>
        </p:nvGrpSpPr>
        <p:grpSpPr>
          <a:xfrm>
            <a:off x="6840188" y="2276124"/>
            <a:ext cx="1579046" cy="522230"/>
            <a:chOff x="6853641" y="2534077"/>
            <a:chExt cx="1515545" cy="501229"/>
          </a:xfrm>
        </p:grpSpPr>
        <p:grpSp>
          <p:nvGrpSpPr>
            <p:cNvPr id="3703" name="Google Shape;3703;p46"/>
            <p:cNvGrpSpPr/>
            <p:nvPr/>
          </p:nvGrpSpPr>
          <p:grpSpPr>
            <a:xfrm>
              <a:off x="6853641" y="2618923"/>
              <a:ext cx="1515545" cy="324556"/>
              <a:chOff x="6853641" y="2618923"/>
              <a:chExt cx="1515545" cy="324556"/>
            </a:xfrm>
          </p:grpSpPr>
          <p:sp>
            <p:nvSpPr>
              <p:cNvPr id="3704" name="Google Shape;3704;p4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9" name="Google Shape;3709;p4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4" name="Google Shape;3714;p46"/>
          <p:cNvGrpSpPr/>
          <p:nvPr/>
        </p:nvGrpSpPr>
        <p:grpSpPr>
          <a:xfrm>
            <a:off x="3435080" y="3151165"/>
            <a:ext cx="1617976" cy="346616"/>
            <a:chOff x="1808063" y="4294338"/>
            <a:chExt cx="3370782" cy="721817"/>
          </a:xfrm>
        </p:grpSpPr>
        <p:sp>
          <p:nvSpPr>
            <p:cNvPr id="3715" name="Google Shape;3715;p4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46"/>
          <p:cNvGrpSpPr/>
          <p:nvPr/>
        </p:nvGrpSpPr>
        <p:grpSpPr>
          <a:xfrm>
            <a:off x="5261076" y="3817915"/>
            <a:ext cx="1417067" cy="350605"/>
            <a:chOff x="4234950" y="2101012"/>
            <a:chExt cx="4219974" cy="1044090"/>
          </a:xfrm>
        </p:grpSpPr>
        <p:sp>
          <p:nvSpPr>
            <p:cNvPr id="3726" name="Google Shape;3726;p4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46"/>
          <p:cNvGrpSpPr/>
          <p:nvPr/>
        </p:nvGrpSpPr>
        <p:grpSpPr>
          <a:xfrm>
            <a:off x="6836548" y="1808672"/>
            <a:ext cx="1586327" cy="371557"/>
            <a:chOff x="1247650" y="2075423"/>
            <a:chExt cx="6648477" cy="1557238"/>
          </a:xfrm>
        </p:grpSpPr>
        <p:sp>
          <p:nvSpPr>
            <p:cNvPr id="3743" name="Google Shape;3743;p4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9" name="Google Shape;3749;p46"/>
          <p:cNvGrpSpPr/>
          <p:nvPr/>
        </p:nvGrpSpPr>
        <p:grpSpPr>
          <a:xfrm>
            <a:off x="5267818" y="961862"/>
            <a:ext cx="1415601" cy="1648533"/>
            <a:chOff x="1839112" y="2209163"/>
            <a:chExt cx="1918159" cy="2233784"/>
          </a:xfrm>
        </p:grpSpPr>
        <p:sp>
          <p:nvSpPr>
            <p:cNvPr id="3750" name="Google Shape;3750;p4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53" name="Google Shape;3753;p46"/>
            <p:cNvCxnSpPr>
              <a:stCxn id="3750" idx="6"/>
              <a:endCxn id="375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54" name="Google Shape;3754;p46"/>
            <p:cNvCxnSpPr>
              <a:stCxn id="3751" idx="4"/>
              <a:endCxn id="375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756" name="Google Shape;3756;p46"/>
            <p:cNvCxnSpPr>
              <a:stCxn id="3755" idx="6"/>
              <a:endCxn id="375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57" name="Google Shape;3757;p46"/>
            <p:cNvCxnSpPr>
              <a:stCxn id="3752" idx="4"/>
              <a:endCxn id="375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755" name="Google Shape;3755;p4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60" name="Google Shape;3760;p46"/>
            <p:cNvCxnSpPr>
              <a:endCxn id="375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761" name="Google Shape;3761;p46"/>
          <p:cNvGrpSpPr/>
          <p:nvPr/>
        </p:nvGrpSpPr>
        <p:grpSpPr>
          <a:xfrm>
            <a:off x="3425084" y="979946"/>
            <a:ext cx="1637968" cy="154942"/>
            <a:chOff x="238125" y="2506075"/>
            <a:chExt cx="7115411" cy="673075"/>
          </a:xfrm>
        </p:grpSpPr>
        <p:sp>
          <p:nvSpPr>
            <p:cNvPr id="3762" name="Google Shape;3762;p4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46"/>
          <p:cNvGrpSpPr/>
          <p:nvPr/>
        </p:nvGrpSpPr>
        <p:grpSpPr>
          <a:xfrm>
            <a:off x="1965820" y="1294664"/>
            <a:ext cx="1262932" cy="785408"/>
            <a:chOff x="548861" y="389676"/>
            <a:chExt cx="3843371" cy="2390163"/>
          </a:xfrm>
        </p:grpSpPr>
        <p:cxnSp>
          <p:nvCxnSpPr>
            <p:cNvPr id="3768" name="Google Shape;3768;p4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69" name="Google Shape;3769;p4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0" name="Google Shape;3770;p4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1" name="Google Shape;3771;p4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772" name="Google Shape;3772;p4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773" name="Google Shape;3773;p4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74" name="Google Shape;3774;p4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775" name="Google Shape;3775;p4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46"/>
          <p:cNvGrpSpPr/>
          <p:nvPr/>
        </p:nvGrpSpPr>
        <p:grpSpPr>
          <a:xfrm>
            <a:off x="753952" y="2401541"/>
            <a:ext cx="1412054" cy="633562"/>
            <a:chOff x="1187400" y="2529299"/>
            <a:chExt cx="6769193" cy="2241903"/>
          </a:xfrm>
        </p:grpSpPr>
        <p:sp>
          <p:nvSpPr>
            <p:cNvPr id="3782" name="Google Shape;3782;p4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783" name="Google Shape;3783;p4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4" name="Google Shape;3784;p4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5" name="Google Shape;3785;p4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6" name="Google Shape;3786;p4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7" name="Google Shape;3787;p4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8" name="Google Shape;3788;p4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789" name="Google Shape;3789;p46"/>
            <p:cNvCxnSpPr>
              <a:stCxn id="3782" idx="2"/>
              <a:endCxn id="378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0" name="Google Shape;3790;p46"/>
            <p:cNvCxnSpPr>
              <a:stCxn id="3784" idx="0"/>
              <a:endCxn id="378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1" name="Google Shape;3791;p46"/>
            <p:cNvCxnSpPr>
              <a:stCxn id="3784" idx="2"/>
              <a:endCxn id="378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2" name="Google Shape;3792;p46"/>
            <p:cNvCxnSpPr>
              <a:stCxn id="3785" idx="0"/>
              <a:endCxn id="378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3" name="Google Shape;3793;p46"/>
            <p:cNvCxnSpPr>
              <a:stCxn id="3783" idx="2"/>
              <a:endCxn id="378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4" name="Google Shape;3794;p46"/>
            <p:cNvCxnSpPr>
              <a:stCxn id="3787" idx="0"/>
              <a:endCxn id="378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795" name="Google Shape;3795;p46"/>
          <p:cNvGrpSpPr/>
          <p:nvPr/>
        </p:nvGrpSpPr>
        <p:grpSpPr>
          <a:xfrm>
            <a:off x="6840198" y="2894250"/>
            <a:ext cx="1579035" cy="540873"/>
            <a:chOff x="6895650" y="3126697"/>
            <a:chExt cx="1436662" cy="492105"/>
          </a:xfrm>
        </p:grpSpPr>
        <p:sp>
          <p:nvSpPr>
            <p:cNvPr id="3796" name="Google Shape;3796;p4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1" name="Google Shape;3801;p46"/>
            <p:cNvGrpSpPr/>
            <p:nvPr/>
          </p:nvGrpSpPr>
          <p:grpSpPr>
            <a:xfrm>
              <a:off x="6995957" y="3335810"/>
              <a:ext cx="1230393" cy="71754"/>
              <a:chOff x="6995957" y="3287964"/>
              <a:chExt cx="1230393" cy="71754"/>
            </a:xfrm>
          </p:grpSpPr>
          <p:sp>
            <p:nvSpPr>
              <p:cNvPr id="3802" name="Google Shape;3802;p4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7" name="Google Shape;3807;p46"/>
          <p:cNvGrpSpPr/>
          <p:nvPr/>
        </p:nvGrpSpPr>
        <p:grpSpPr>
          <a:xfrm>
            <a:off x="6838780" y="3531013"/>
            <a:ext cx="1581862" cy="650625"/>
            <a:chOff x="6777990" y="3710194"/>
            <a:chExt cx="1646915" cy="677382"/>
          </a:xfrm>
        </p:grpSpPr>
        <p:grpSp>
          <p:nvGrpSpPr>
            <p:cNvPr id="3808" name="Google Shape;3808;p46"/>
            <p:cNvGrpSpPr/>
            <p:nvPr/>
          </p:nvGrpSpPr>
          <p:grpSpPr>
            <a:xfrm>
              <a:off x="6777990" y="3874492"/>
              <a:ext cx="411129" cy="513083"/>
              <a:chOff x="6777990" y="3874492"/>
              <a:chExt cx="411129" cy="513083"/>
            </a:xfrm>
          </p:grpSpPr>
          <p:cxnSp>
            <p:nvCxnSpPr>
              <p:cNvPr id="3809" name="Google Shape;3809;p4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0" name="Google Shape;3810;p4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6"/>
            <p:cNvGrpSpPr/>
            <p:nvPr/>
          </p:nvGrpSpPr>
          <p:grpSpPr>
            <a:xfrm>
              <a:off x="7188425" y="3710194"/>
              <a:ext cx="411123" cy="520535"/>
              <a:chOff x="7188425" y="3710194"/>
              <a:chExt cx="411123" cy="520535"/>
            </a:xfrm>
          </p:grpSpPr>
          <p:cxnSp>
            <p:nvCxnSpPr>
              <p:cNvPr id="3812" name="Google Shape;3812;p4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3" name="Google Shape;3813;p4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46"/>
            <p:cNvGrpSpPr/>
            <p:nvPr/>
          </p:nvGrpSpPr>
          <p:grpSpPr>
            <a:xfrm>
              <a:off x="7603341" y="3874492"/>
              <a:ext cx="411474" cy="513083"/>
              <a:chOff x="7603341" y="3874492"/>
              <a:chExt cx="411474" cy="513083"/>
            </a:xfrm>
          </p:grpSpPr>
          <p:cxnSp>
            <p:nvCxnSpPr>
              <p:cNvPr id="3815" name="Google Shape;3815;p4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6" name="Google Shape;3816;p4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46"/>
            <p:cNvGrpSpPr/>
            <p:nvPr/>
          </p:nvGrpSpPr>
          <p:grpSpPr>
            <a:xfrm>
              <a:off x="8013776" y="3722847"/>
              <a:ext cx="411129" cy="507881"/>
              <a:chOff x="8013776" y="3722847"/>
              <a:chExt cx="411129" cy="507881"/>
            </a:xfrm>
          </p:grpSpPr>
          <p:cxnSp>
            <p:nvCxnSpPr>
              <p:cNvPr id="3818" name="Google Shape;3818;p4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819" name="Google Shape;3819;p4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0" name="Google Shape;3820;p46"/>
          <p:cNvGrpSpPr/>
          <p:nvPr/>
        </p:nvGrpSpPr>
        <p:grpSpPr>
          <a:xfrm>
            <a:off x="5258295" y="2703853"/>
            <a:ext cx="1421889" cy="1020603"/>
            <a:chOff x="5190863" y="2824811"/>
            <a:chExt cx="1544860" cy="1108869"/>
          </a:xfrm>
        </p:grpSpPr>
        <p:grpSp>
          <p:nvGrpSpPr>
            <p:cNvPr id="3821" name="Google Shape;3821;p46"/>
            <p:cNvGrpSpPr/>
            <p:nvPr/>
          </p:nvGrpSpPr>
          <p:grpSpPr>
            <a:xfrm>
              <a:off x="5938695" y="3176919"/>
              <a:ext cx="685761" cy="404739"/>
              <a:chOff x="5938695" y="3176919"/>
              <a:chExt cx="685761" cy="404739"/>
            </a:xfrm>
          </p:grpSpPr>
          <p:grpSp>
            <p:nvGrpSpPr>
              <p:cNvPr id="3822" name="Google Shape;3822;p46"/>
              <p:cNvGrpSpPr/>
              <p:nvPr/>
            </p:nvGrpSpPr>
            <p:grpSpPr>
              <a:xfrm>
                <a:off x="5938695" y="3176919"/>
                <a:ext cx="685761" cy="404739"/>
                <a:chOff x="5938695" y="3176919"/>
                <a:chExt cx="685761" cy="404739"/>
              </a:xfrm>
            </p:grpSpPr>
            <p:sp>
              <p:nvSpPr>
                <p:cNvPr id="3823" name="Google Shape;3823;p4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5" name="Google Shape;3825;p4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46"/>
            <p:cNvGrpSpPr/>
            <p:nvPr/>
          </p:nvGrpSpPr>
          <p:grpSpPr>
            <a:xfrm>
              <a:off x="5305233" y="3176835"/>
              <a:ext cx="685971" cy="404655"/>
              <a:chOff x="5305233" y="3176835"/>
              <a:chExt cx="685971" cy="404655"/>
            </a:xfrm>
          </p:grpSpPr>
          <p:grpSp>
            <p:nvGrpSpPr>
              <p:cNvPr id="3827" name="Google Shape;3827;p46"/>
              <p:cNvGrpSpPr/>
              <p:nvPr/>
            </p:nvGrpSpPr>
            <p:grpSpPr>
              <a:xfrm>
                <a:off x="5305233" y="3176835"/>
                <a:ext cx="685971" cy="404655"/>
                <a:chOff x="5305233" y="3176835"/>
                <a:chExt cx="685971" cy="404655"/>
              </a:xfrm>
            </p:grpSpPr>
            <p:sp>
              <p:nvSpPr>
                <p:cNvPr id="3828" name="Google Shape;3828;p4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4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1" name="Google Shape;3831;p4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2" name="Google Shape;3832;p46"/>
            <p:cNvGrpSpPr/>
            <p:nvPr/>
          </p:nvGrpSpPr>
          <p:grpSpPr>
            <a:xfrm>
              <a:off x="5657361" y="2824811"/>
              <a:ext cx="1078361" cy="404655"/>
              <a:chOff x="5657361" y="2824811"/>
              <a:chExt cx="1078361" cy="404655"/>
            </a:xfrm>
          </p:grpSpPr>
          <p:grpSp>
            <p:nvGrpSpPr>
              <p:cNvPr id="3833" name="Google Shape;3833;p46"/>
              <p:cNvGrpSpPr/>
              <p:nvPr/>
            </p:nvGrpSpPr>
            <p:grpSpPr>
              <a:xfrm>
                <a:off x="5657361" y="2824811"/>
                <a:ext cx="1078361" cy="404655"/>
                <a:chOff x="5657361" y="2824811"/>
                <a:chExt cx="1078361" cy="404655"/>
              </a:xfrm>
            </p:grpSpPr>
            <p:grpSp>
              <p:nvGrpSpPr>
                <p:cNvPr id="3834" name="Google Shape;3834;p46"/>
                <p:cNvGrpSpPr/>
                <p:nvPr/>
              </p:nvGrpSpPr>
              <p:grpSpPr>
                <a:xfrm>
                  <a:off x="5938485" y="2824811"/>
                  <a:ext cx="797237" cy="404655"/>
                  <a:chOff x="5938485" y="2824811"/>
                  <a:chExt cx="797237" cy="404655"/>
                </a:xfrm>
              </p:grpSpPr>
              <p:sp>
                <p:nvSpPr>
                  <p:cNvPr id="3835" name="Google Shape;3835;p4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7" name="Google Shape;3837;p4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8" name="Google Shape;3838;p4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46"/>
            <p:cNvGrpSpPr/>
            <p:nvPr/>
          </p:nvGrpSpPr>
          <p:grpSpPr>
            <a:xfrm>
              <a:off x="5190863" y="3528942"/>
              <a:ext cx="1078026" cy="404739"/>
              <a:chOff x="5190863" y="3528942"/>
              <a:chExt cx="1078026" cy="404739"/>
            </a:xfrm>
          </p:grpSpPr>
          <p:sp>
            <p:nvSpPr>
              <p:cNvPr id="3840" name="Google Shape;3840;p4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1" name="Google Shape;3841;p46"/>
              <p:cNvGrpSpPr/>
              <p:nvPr/>
            </p:nvGrpSpPr>
            <p:grpSpPr>
              <a:xfrm>
                <a:off x="5190863" y="3528942"/>
                <a:ext cx="1078026" cy="404739"/>
                <a:chOff x="5190863" y="3528942"/>
                <a:chExt cx="1078026" cy="404739"/>
              </a:xfrm>
            </p:grpSpPr>
            <p:sp>
              <p:nvSpPr>
                <p:cNvPr id="3842" name="Google Shape;3842;p4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44" name="Google Shape;3844;p46"/>
          <p:cNvGrpSpPr/>
          <p:nvPr/>
        </p:nvGrpSpPr>
        <p:grpSpPr>
          <a:xfrm>
            <a:off x="724302" y="1268321"/>
            <a:ext cx="1086719" cy="879487"/>
            <a:chOff x="803162" y="1474292"/>
            <a:chExt cx="1086719" cy="879487"/>
          </a:xfrm>
        </p:grpSpPr>
        <p:grpSp>
          <p:nvGrpSpPr>
            <p:cNvPr id="3845" name="Google Shape;3845;p46"/>
            <p:cNvGrpSpPr/>
            <p:nvPr/>
          </p:nvGrpSpPr>
          <p:grpSpPr>
            <a:xfrm>
              <a:off x="803162" y="1625948"/>
              <a:ext cx="445856" cy="576579"/>
              <a:chOff x="803162" y="1625948"/>
              <a:chExt cx="445856" cy="576579"/>
            </a:xfrm>
          </p:grpSpPr>
          <p:sp>
            <p:nvSpPr>
              <p:cNvPr id="3846" name="Google Shape;3846;p4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7" name="Google Shape;3847;p46"/>
              <p:cNvGrpSpPr/>
              <p:nvPr/>
            </p:nvGrpSpPr>
            <p:grpSpPr>
              <a:xfrm>
                <a:off x="1056023" y="1625948"/>
                <a:ext cx="192995" cy="576579"/>
                <a:chOff x="1056023" y="1625948"/>
                <a:chExt cx="192995" cy="576579"/>
              </a:xfrm>
            </p:grpSpPr>
            <p:sp>
              <p:nvSpPr>
                <p:cNvPr id="3848" name="Google Shape;3848;p4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3" name="Google Shape;3853;p46"/>
            <p:cNvGrpSpPr/>
            <p:nvPr/>
          </p:nvGrpSpPr>
          <p:grpSpPr>
            <a:xfrm>
              <a:off x="1371406" y="1474292"/>
              <a:ext cx="518475" cy="879487"/>
              <a:chOff x="1398231" y="1474292"/>
              <a:chExt cx="518475" cy="879487"/>
            </a:xfrm>
          </p:grpSpPr>
          <p:grpSp>
            <p:nvGrpSpPr>
              <p:cNvPr id="3854" name="Google Shape;3854;p46"/>
              <p:cNvGrpSpPr/>
              <p:nvPr/>
            </p:nvGrpSpPr>
            <p:grpSpPr>
              <a:xfrm>
                <a:off x="1398231" y="1474292"/>
                <a:ext cx="518475" cy="341643"/>
                <a:chOff x="1398231" y="1474292"/>
                <a:chExt cx="518475" cy="341643"/>
              </a:xfrm>
            </p:grpSpPr>
            <p:sp>
              <p:nvSpPr>
                <p:cNvPr id="3855" name="Google Shape;3855;p4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6" name="Google Shape;3856;p46"/>
                <p:cNvGrpSpPr/>
                <p:nvPr/>
              </p:nvGrpSpPr>
              <p:grpSpPr>
                <a:xfrm>
                  <a:off x="1616453" y="1474292"/>
                  <a:ext cx="300253" cy="341643"/>
                  <a:chOff x="1616453" y="1475379"/>
                  <a:chExt cx="300253" cy="341643"/>
                </a:xfrm>
              </p:grpSpPr>
              <p:sp>
                <p:nvSpPr>
                  <p:cNvPr id="3857" name="Google Shape;3857;p4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4" name="Google Shape;3864;p46"/>
                  <p:cNvGrpSpPr/>
                  <p:nvPr/>
                </p:nvGrpSpPr>
                <p:grpSpPr>
                  <a:xfrm>
                    <a:off x="1839639" y="1475379"/>
                    <a:ext cx="77067" cy="341643"/>
                    <a:chOff x="1839639" y="1475379"/>
                    <a:chExt cx="77067" cy="341643"/>
                  </a:xfrm>
                </p:grpSpPr>
                <p:sp>
                  <p:nvSpPr>
                    <p:cNvPr id="3865" name="Google Shape;3865;p4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67" name="Google Shape;3867;p46"/>
              <p:cNvGrpSpPr/>
              <p:nvPr/>
            </p:nvGrpSpPr>
            <p:grpSpPr>
              <a:xfrm>
                <a:off x="1398451" y="2012951"/>
                <a:ext cx="518255" cy="340828"/>
                <a:chOff x="1398451" y="2012951"/>
                <a:chExt cx="518255" cy="340828"/>
              </a:xfrm>
            </p:grpSpPr>
            <p:sp>
              <p:nvSpPr>
                <p:cNvPr id="3868" name="Google Shape;3868;p4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9" name="Google Shape;3869;p46"/>
                <p:cNvGrpSpPr/>
                <p:nvPr/>
              </p:nvGrpSpPr>
              <p:grpSpPr>
                <a:xfrm>
                  <a:off x="1616453" y="2012951"/>
                  <a:ext cx="300253" cy="340828"/>
                  <a:chOff x="1616453" y="2013538"/>
                  <a:chExt cx="300253" cy="340828"/>
                </a:xfrm>
              </p:grpSpPr>
              <p:sp>
                <p:nvSpPr>
                  <p:cNvPr id="3870" name="Google Shape;3870;p4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7" name="Google Shape;3877;p46"/>
                  <p:cNvGrpSpPr/>
                  <p:nvPr/>
                </p:nvGrpSpPr>
                <p:grpSpPr>
                  <a:xfrm>
                    <a:off x="1839639" y="2013538"/>
                    <a:ext cx="77067" cy="340828"/>
                    <a:chOff x="1839639" y="2013538"/>
                    <a:chExt cx="77067" cy="340828"/>
                  </a:xfrm>
                </p:grpSpPr>
                <p:sp>
                  <p:nvSpPr>
                    <p:cNvPr id="3878" name="Google Shape;3878;p4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880" name="Google Shape;3880;p46"/>
          <p:cNvGrpSpPr/>
          <p:nvPr/>
        </p:nvGrpSpPr>
        <p:grpSpPr>
          <a:xfrm>
            <a:off x="721126" y="3399508"/>
            <a:ext cx="1368681" cy="682918"/>
            <a:chOff x="724986" y="3605478"/>
            <a:chExt cx="1368681" cy="682918"/>
          </a:xfrm>
        </p:grpSpPr>
        <p:grpSp>
          <p:nvGrpSpPr>
            <p:cNvPr id="3881" name="Google Shape;3881;p46"/>
            <p:cNvGrpSpPr/>
            <p:nvPr/>
          </p:nvGrpSpPr>
          <p:grpSpPr>
            <a:xfrm>
              <a:off x="1289102" y="3823629"/>
              <a:ext cx="240442" cy="250435"/>
              <a:chOff x="-165066" y="3843615"/>
              <a:chExt cx="221259" cy="230455"/>
            </a:xfrm>
          </p:grpSpPr>
          <p:sp>
            <p:nvSpPr>
              <p:cNvPr id="3882" name="Google Shape;3882;p4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2" name="Google Shape;3902;p46"/>
            <p:cNvGrpSpPr/>
            <p:nvPr/>
          </p:nvGrpSpPr>
          <p:grpSpPr>
            <a:xfrm>
              <a:off x="724986" y="3605478"/>
              <a:ext cx="1368681" cy="682918"/>
              <a:chOff x="724986" y="3605478"/>
              <a:chExt cx="1368681" cy="682918"/>
            </a:xfrm>
          </p:grpSpPr>
          <p:grpSp>
            <p:nvGrpSpPr>
              <p:cNvPr id="3903" name="Google Shape;3903;p46"/>
              <p:cNvGrpSpPr/>
              <p:nvPr/>
            </p:nvGrpSpPr>
            <p:grpSpPr>
              <a:xfrm>
                <a:off x="1498221" y="4047614"/>
                <a:ext cx="529172" cy="240783"/>
                <a:chOff x="1498221" y="4047614"/>
                <a:chExt cx="529172" cy="240783"/>
              </a:xfrm>
            </p:grpSpPr>
            <p:grpSp>
              <p:nvGrpSpPr>
                <p:cNvPr id="3904" name="Google Shape;3904;p46"/>
                <p:cNvGrpSpPr/>
                <p:nvPr/>
              </p:nvGrpSpPr>
              <p:grpSpPr>
                <a:xfrm>
                  <a:off x="1826655" y="4224370"/>
                  <a:ext cx="200738" cy="25631"/>
                  <a:chOff x="1826655" y="4224370"/>
                  <a:chExt cx="200738" cy="25631"/>
                </a:xfrm>
              </p:grpSpPr>
              <p:sp>
                <p:nvSpPr>
                  <p:cNvPr id="3905" name="Google Shape;3905;p4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46"/>
                <p:cNvGrpSpPr/>
                <p:nvPr/>
              </p:nvGrpSpPr>
              <p:grpSpPr>
                <a:xfrm>
                  <a:off x="1498221" y="4047614"/>
                  <a:ext cx="328444" cy="240783"/>
                  <a:chOff x="1498221" y="4047614"/>
                  <a:chExt cx="328444" cy="240783"/>
                </a:xfrm>
              </p:grpSpPr>
              <p:sp>
                <p:nvSpPr>
                  <p:cNvPr id="3908" name="Google Shape;3908;p4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9" name="Google Shape;3909;p46"/>
                  <p:cNvGrpSpPr/>
                  <p:nvPr/>
                </p:nvGrpSpPr>
                <p:grpSpPr>
                  <a:xfrm>
                    <a:off x="1498221" y="4047614"/>
                    <a:ext cx="150566" cy="190416"/>
                    <a:chOff x="1498221" y="4047614"/>
                    <a:chExt cx="150566" cy="190416"/>
                  </a:xfrm>
                </p:grpSpPr>
                <p:sp>
                  <p:nvSpPr>
                    <p:cNvPr id="3910" name="Google Shape;3910;p4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12" name="Google Shape;3912;p46"/>
              <p:cNvGrpSpPr/>
              <p:nvPr/>
            </p:nvGrpSpPr>
            <p:grpSpPr>
              <a:xfrm>
                <a:off x="1560718" y="3800594"/>
                <a:ext cx="532948" cy="302090"/>
                <a:chOff x="1560718" y="3800594"/>
                <a:chExt cx="532948" cy="302090"/>
              </a:xfrm>
            </p:grpSpPr>
            <p:grpSp>
              <p:nvGrpSpPr>
                <p:cNvPr id="3913" name="Google Shape;3913;p46"/>
                <p:cNvGrpSpPr/>
                <p:nvPr/>
              </p:nvGrpSpPr>
              <p:grpSpPr>
                <a:xfrm>
                  <a:off x="1912179" y="3827344"/>
                  <a:ext cx="181487" cy="25631"/>
                  <a:chOff x="1912179" y="3827344"/>
                  <a:chExt cx="181487" cy="25631"/>
                </a:xfrm>
              </p:grpSpPr>
              <p:sp>
                <p:nvSpPr>
                  <p:cNvPr id="3914" name="Google Shape;3914;p4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46"/>
                <p:cNvGrpSpPr/>
                <p:nvPr/>
              </p:nvGrpSpPr>
              <p:grpSpPr>
                <a:xfrm>
                  <a:off x="1912179" y="4044505"/>
                  <a:ext cx="181487" cy="25622"/>
                  <a:chOff x="1912179" y="4044506"/>
                  <a:chExt cx="181487" cy="25622"/>
                </a:xfrm>
              </p:grpSpPr>
              <p:sp>
                <p:nvSpPr>
                  <p:cNvPr id="3917" name="Google Shape;3917;p4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46"/>
                <p:cNvGrpSpPr/>
                <p:nvPr/>
              </p:nvGrpSpPr>
              <p:grpSpPr>
                <a:xfrm>
                  <a:off x="1560718" y="3800594"/>
                  <a:ext cx="351472" cy="302090"/>
                  <a:chOff x="1560718" y="3800594"/>
                  <a:chExt cx="351472" cy="302090"/>
                </a:xfrm>
              </p:grpSpPr>
              <p:grpSp>
                <p:nvGrpSpPr>
                  <p:cNvPr id="3920" name="Google Shape;3920;p46"/>
                  <p:cNvGrpSpPr/>
                  <p:nvPr/>
                </p:nvGrpSpPr>
                <p:grpSpPr>
                  <a:xfrm>
                    <a:off x="1560718" y="3842857"/>
                    <a:ext cx="173586" cy="217131"/>
                    <a:chOff x="1560718" y="3842857"/>
                    <a:chExt cx="173586" cy="217131"/>
                  </a:xfrm>
                </p:grpSpPr>
                <p:sp>
                  <p:nvSpPr>
                    <p:cNvPr id="3921" name="Google Shape;3921;p4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4" name="Google Shape;3924;p4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26" name="Google Shape;3926;p4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46"/>
              <p:cNvGrpSpPr/>
              <p:nvPr/>
            </p:nvGrpSpPr>
            <p:grpSpPr>
              <a:xfrm>
                <a:off x="785350" y="3605478"/>
                <a:ext cx="535311" cy="249245"/>
                <a:chOff x="785350" y="3605478"/>
                <a:chExt cx="535311" cy="249245"/>
              </a:xfrm>
            </p:grpSpPr>
            <p:grpSp>
              <p:nvGrpSpPr>
                <p:cNvPr id="3928" name="Google Shape;3928;p46"/>
                <p:cNvGrpSpPr/>
                <p:nvPr/>
              </p:nvGrpSpPr>
              <p:grpSpPr>
                <a:xfrm>
                  <a:off x="785350" y="3605478"/>
                  <a:ext cx="376191" cy="102736"/>
                  <a:chOff x="785350" y="3605478"/>
                  <a:chExt cx="376191" cy="102736"/>
                </a:xfrm>
              </p:grpSpPr>
              <p:sp>
                <p:nvSpPr>
                  <p:cNvPr id="3929" name="Google Shape;3929;p4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46"/>
                <p:cNvGrpSpPr/>
                <p:nvPr/>
              </p:nvGrpSpPr>
              <p:grpSpPr>
                <a:xfrm>
                  <a:off x="1161530" y="3655851"/>
                  <a:ext cx="159131" cy="198872"/>
                  <a:chOff x="1161530" y="3655851"/>
                  <a:chExt cx="159131" cy="198872"/>
                </a:xfrm>
              </p:grpSpPr>
              <p:sp>
                <p:nvSpPr>
                  <p:cNvPr id="3933" name="Google Shape;3933;p4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5" name="Google Shape;3935;p46"/>
              <p:cNvGrpSpPr/>
              <p:nvPr/>
            </p:nvGrpSpPr>
            <p:grpSpPr>
              <a:xfrm>
                <a:off x="785350" y="4047614"/>
                <a:ext cx="535311" cy="240783"/>
                <a:chOff x="785350" y="4047614"/>
                <a:chExt cx="535311" cy="240783"/>
              </a:xfrm>
            </p:grpSpPr>
            <p:grpSp>
              <p:nvGrpSpPr>
                <p:cNvPr id="3936" name="Google Shape;3936;p46"/>
                <p:cNvGrpSpPr/>
                <p:nvPr/>
              </p:nvGrpSpPr>
              <p:grpSpPr>
                <a:xfrm>
                  <a:off x="1161636" y="4047614"/>
                  <a:ext cx="159025" cy="190415"/>
                  <a:chOff x="1161636" y="4047614"/>
                  <a:chExt cx="159025" cy="190415"/>
                </a:xfrm>
              </p:grpSpPr>
              <p:sp>
                <p:nvSpPr>
                  <p:cNvPr id="3937" name="Google Shape;3937;p4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46"/>
                <p:cNvGrpSpPr/>
                <p:nvPr/>
              </p:nvGrpSpPr>
              <p:grpSpPr>
                <a:xfrm>
                  <a:off x="785350" y="4185661"/>
                  <a:ext cx="376191" cy="102736"/>
                  <a:chOff x="785350" y="4185661"/>
                  <a:chExt cx="376191" cy="102736"/>
                </a:xfrm>
              </p:grpSpPr>
              <p:sp>
                <p:nvSpPr>
                  <p:cNvPr id="3940" name="Google Shape;3940;p4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3" name="Google Shape;3943;p46"/>
              <p:cNvGrpSpPr/>
              <p:nvPr/>
            </p:nvGrpSpPr>
            <p:grpSpPr>
              <a:xfrm>
                <a:off x="1501054" y="3605478"/>
                <a:ext cx="526340" cy="249240"/>
                <a:chOff x="1501054" y="3605478"/>
                <a:chExt cx="526340" cy="249240"/>
              </a:xfrm>
            </p:grpSpPr>
            <p:grpSp>
              <p:nvGrpSpPr>
                <p:cNvPr id="3944" name="Google Shape;3944;p46"/>
                <p:cNvGrpSpPr/>
                <p:nvPr/>
              </p:nvGrpSpPr>
              <p:grpSpPr>
                <a:xfrm>
                  <a:off x="1834208" y="3643867"/>
                  <a:ext cx="193185" cy="25622"/>
                  <a:chOff x="1834208" y="3643867"/>
                  <a:chExt cx="193185" cy="25622"/>
                </a:xfrm>
              </p:grpSpPr>
              <p:sp>
                <p:nvSpPr>
                  <p:cNvPr id="3945" name="Google Shape;3945;p4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46"/>
                <p:cNvGrpSpPr/>
                <p:nvPr/>
              </p:nvGrpSpPr>
              <p:grpSpPr>
                <a:xfrm>
                  <a:off x="1501054" y="3605478"/>
                  <a:ext cx="333165" cy="249240"/>
                  <a:chOff x="1501054" y="3605478"/>
                  <a:chExt cx="333165" cy="249240"/>
                </a:xfrm>
              </p:grpSpPr>
              <p:sp>
                <p:nvSpPr>
                  <p:cNvPr id="3948" name="Google Shape;3948;p4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9" name="Google Shape;3949;p46"/>
                  <p:cNvGrpSpPr/>
                  <p:nvPr/>
                </p:nvGrpSpPr>
                <p:grpSpPr>
                  <a:xfrm>
                    <a:off x="1501054" y="3655851"/>
                    <a:ext cx="155286" cy="198867"/>
                    <a:chOff x="1501054" y="3655851"/>
                    <a:chExt cx="155286" cy="198867"/>
                  </a:xfrm>
                </p:grpSpPr>
                <p:sp>
                  <p:nvSpPr>
                    <p:cNvPr id="3950" name="Google Shape;3950;p4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52" name="Google Shape;3952;p46"/>
              <p:cNvGrpSpPr/>
              <p:nvPr/>
            </p:nvGrpSpPr>
            <p:grpSpPr>
              <a:xfrm>
                <a:off x="724986" y="3800594"/>
                <a:ext cx="532950" cy="302090"/>
                <a:chOff x="724986" y="3800594"/>
                <a:chExt cx="532950" cy="302090"/>
              </a:xfrm>
            </p:grpSpPr>
            <p:grpSp>
              <p:nvGrpSpPr>
                <p:cNvPr id="3953" name="Google Shape;3953;p46"/>
                <p:cNvGrpSpPr/>
                <p:nvPr/>
              </p:nvGrpSpPr>
              <p:grpSpPr>
                <a:xfrm>
                  <a:off x="724986" y="4044367"/>
                  <a:ext cx="181314" cy="25626"/>
                  <a:chOff x="724986" y="4044367"/>
                  <a:chExt cx="181314" cy="25626"/>
                </a:xfrm>
              </p:grpSpPr>
              <p:sp>
                <p:nvSpPr>
                  <p:cNvPr id="3954" name="Google Shape;3954;p4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46"/>
                <p:cNvGrpSpPr/>
                <p:nvPr/>
              </p:nvGrpSpPr>
              <p:grpSpPr>
                <a:xfrm>
                  <a:off x="906290" y="3800594"/>
                  <a:ext cx="351646" cy="302090"/>
                  <a:chOff x="906290" y="3800594"/>
                  <a:chExt cx="351646" cy="302090"/>
                </a:xfrm>
              </p:grpSpPr>
              <p:grpSp>
                <p:nvGrpSpPr>
                  <p:cNvPr id="3957" name="Google Shape;3957;p46"/>
                  <p:cNvGrpSpPr/>
                  <p:nvPr/>
                </p:nvGrpSpPr>
                <p:grpSpPr>
                  <a:xfrm>
                    <a:off x="1084172" y="3842857"/>
                    <a:ext cx="173764" cy="217131"/>
                    <a:chOff x="1084172" y="3842857"/>
                    <a:chExt cx="173764" cy="217131"/>
                  </a:xfrm>
                </p:grpSpPr>
                <p:grpSp>
                  <p:nvGrpSpPr>
                    <p:cNvPr id="3958" name="Google Shape;3958;p46"/>
                    <p:cNvGrpSpPr/>
                    <p:nvPr/>
                  </p:nvGrpSpPr>
                  <p:grpSpPr>
                    <a:xfrm>
                      <a:off x="1156862" y="3936509"/>
                      <a:ext cx="101073" cy="25622"/>
                      <a:chOff x="1156862" y="3936509"/>
                      <a:chExt cx="101073" cy="25622"/>
                    </a:xfrm>
                  </p:grpSpPr>
                  <p:sp>
                    <p:nvSpPr>
                      <p:cNvPr id="3959" name="Google Shape;3959;p4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1" name="Google Shape;3961;p4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4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46"/>
                <p:cNvGrpSpPr/>
                <p:nvPr/>
              </p:nvGrpSpPr>
              <p:grpSpPr>
                <a:xfrm>
                  <a:off x="724986" y="3830189"/>
                  <a:ext cx="189533" cy="25626"/>
                  <a:chOff x="724986" y="3830189"/>
                  <a:chExt cx="189533" cy="25626"/>
                </a:xfrm>
              </p:grpSpPr>
              <p:sp>
                <p:nvSpPr>
                  <p:cNvPr id="3965" name="Google Shape;3965;p4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967" name="Google Shape;3967;p46"/>
          <p:cNvGrpSpPr/>
          <p:nvPr/>
        </p:nvGrpSpPr>
        <p:grpSpPr>
          <a:xfrm>
            <a:off x="2249438" y="2249669"/>
            <a:ext cx="948701" cy="935378"/>
            <a:chOff x="2253298" y="2428317"/>
            <a:chExt cx="948701" cy="935378"/>
          </a:xfrm>
        </p:grpSpPr>
        <p:sp>
          <p:nvSpPr>
            <p:cNvPr id="3968" name="Google Shape;3968;p4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04"/>
        <p:cNvGrpSpPr/>
        <p:nvPr/>
      </p:nvGrpSpPr>
      <p:grpSpPr>
        <a:xfrm>
          <a:off x="0" y="0"/>
          <a:ext cx="0" cy="0"/>
          <a:chOff x="0" y="0"/>
          <a:chExt cx="0" cy="0"/>
        </a:xfrm>
      </p:grpSpPr>
      <p:graphicFrame>
        <p:nvGraphicFramePr>
          <p:cNvPr id="4005" name="Google Shape;4005;p47"/>
          <p:cNvGraphicFramePr/>
          <p:nvPr/>
        </p:nvGraphicFramePr>
        <p:xfrm>
          <a:off x="3342575" y="2130461"/>
          <a:ext cx="3000000" cy="3000000"/>
        </p:xfrm>
        <a:graphic>
          <a:graphicData uri="http://schemas.openxmlformats.org/drawingml/2006/table">
            <a:tbl>
              <a:tblPr>
                <a:noFill/>
                <a:tableStyleId>{7C96BF19-12D9-4721-A7AC-4C09888F2DF8}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006" name="Google Shape;4006;p47"/>
          <p:cNvGrpSpPr/>
          <p:nvPr/>
        </p:nvGrpSpPr>
        <p:grpSpPr>
          <a:xfrm>
            <a:off x="3339745" y="952988"/>
            <a:ext cx="2363393" cy="1017867"/>
            <a:chOff x="3292400" y="1219146"/>
            <a:chExt cx="2615240" cy="1110239"/>
          </a:xfrm>
        </p:grpSpPr>
        <p:sp>
          <p:nvSpPr>
            <p:cNvPr id="4007" name="Google Shape;4007;p4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008" name="Google Shape;4008;p4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09" name="Google Shape;4009;p4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010" name="Google Shape;4010;p4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011" name="Google Shape;4011;p4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012" name="Google Shape;4012;p4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013" name="Google Shape;4013;p4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014" name="Google Shape;4014;p4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015" name="Google Shape;4015;p4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016" name="Google Shape;4016;p4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017" name="Google Shape;4017;p4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18" name="Google Shape;4018;p4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19" name="Google Shape;4019;p4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0" name="Google Shape;4020;p4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1" name="Google Shape;4021;p47"/>
            <p:cNvGrpSpPr/>
            <p:nvPr/>
          </p:nvGrpSpPr>
          <p:grpSpPr>
            <a:xfrm>
              <a:off x="3748438" y="1378608"/>
              <a:ext cx="2159202" cy="903971"/>
              <a:chOff x="1683525" y="2179850"/>
              <a:chExt cx="4519050" cy="2134525"/>
            </a:xfrm>
          </p:grpSpPr>
          <p:sp>
            <p:nvSpPr>
              <p:cNvPr id="4022" name="Google Shape;4022;p4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3" name="Google Shape;4023;p4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4" name="Google Shape;4024;p4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5" name="Google Shape;4025;p4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6" name="Google Shape;4026;p4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7" name="Google Shape;4027;p4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8" name="Google Shape;4028;p4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9" name="Google Shape;4029;p4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0" name="Google Shape;4030;p4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1" name="Google Shape;4031;p4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2" name="Google Shape;4032;p4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3" name="Google Shape;4033;p4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034" name="Google Shape;4034;p47"/>
          <p:cNvGraphicFramePr/>
          <p:nvPr/>
        </p:nvGraphicFramePr>
        <p:xfrm>
          <a:off x="5935838" y="2130461"/>
          <a:ext cx="3000000" cy="3000000"/>
        </p:xfrm>
        <a:graphic>
          <a:graphicData uri="http://schemas.openxmlformats.org/drawingml/2006/table">
            <a:tbl>
              <a:tblPr>
                <a:noFill/>
                <a:tableStyleId>{7C96BF19-12D9-4721-A7AC-4C09888F2DF8}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035" name="Google Shape;4035;p47"/>
          <p:cNvGrpSpPr/>
          <p:nvPr/>
        </p:nvGrpSpPr>
        <p:grpSpPr>
          <a:xfrm>
            <a:off x="5910045" y="3189058"/>
            <a:ext cx="2522867" cy="1001454"/>
            <a:chOff x="1904318" y="789980"/>
            <a:chExt cx="1489472" cy="606868"/>
          </a:xfrm>
        </p:grpSpPr>
        <p:cxnSp>
          <p:nvCxnSpPr>
            <p:cNvPr id="4036" name="Google Shape;4036;p4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37" name="Google Shape;4037;p4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38" name="Google Shape;4038;p4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039" name="Google Shape;4039;p4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040" name="Google Shape;4040;p4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041" name="Google Shape;4041;p4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042" name="Google Shape;4042;p4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043" name="Google Shape;4043;p4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050" name="Google Shape;4050;p4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1" name="Google Shape;4051;p4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2" name="Google Shape;4052;p4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47"/>
          <p:cNvGrpSpPr/>
          <p:nvPr/>
        </p:nvGrpSpPr>
        <p:grpSpPr>
          <a:xfrm>
            <a:off x="712562" y="998017"/>
            <a:ext cx="2394370" cy="976502"/>
            <a:chOff x="749309" y="1112739"/>
            <a:chExt cx="2371603" cy="976502"/>
          </a:xfrm>
        </p:grpSpPr>
        <p:sp>
          <p:nvSpPr>
            <p:cNvPr id="4054" name="Google Shape;4054;p4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086" name="Google Shape;4086;p47"/>
          <p:cNvGraphicFramePr/>
          <p:nvPr/>
        </p:nvGraphicFramePr>
        <p:xfrm>
          <a:off x="5935863" y="996311"/>
          <a:ext cx="3000000" cy="3000000"/>
        </p:xfrm>
        <a:graphic>
          <a:graphicData uri="http://schemas.openxmlformats.org/drawingml/2006/table">
            <a:tbl>
              <a:tblPr>
                <a:noFill/>
                <a:tableStyleId>{7C96BF19-12D9-4721-A7AC-4C09888F2DF8}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4087" name="Google Shape;4087;p47"/>
          <p:cNvGrpSpPr/>
          <p:nvPr/>
        </p:nvGrpSpPr>
        <p:grpSpPr>
          <a:xfrm>
            <a:off x="4086505" y="2517104"/>
            <a:ext cx="1517436" cy="74460"/>
            <a:chOff x="3980086" y="2804397"/>
            <a:chExt cx="1227600" cy="66900"/>
          </a:xfrm>
        </p:grpSpPr>
        <p:sp>
          <p:nvSpPr>
            <p:cNvPr id="4088" name="Google Shape;4088;p4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47"/>
          <p:cNvGrpSpPr/>
          <p:nvPr/>
        </p:nvGrpSpPr>
        <p:grpSpPr>
          <a:xfrm>
            <a:off x="4711569" y="2809692"/>
            <a:ext cx="892956" cy="74460"/>
            <a:chOff x="3980086" y="2804397"/>
            <a:chExt cx="1227600" cy="66900"/>
          </a:xfrm>
        </p:grpSpPr>
        <p:sp>
          <p:nvSpPr>
            <p:cNvPr id="4091" name="Google Shape;4091;p4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3" name="Google Shape;4093;p47"/>
          <p:cNvGrpSpPr/>
          <p:nvPr/>
        </p:nvGrpSpPr>
        <p:grpSpPr>
          <a:xfrm>
            <a:off x="3344661" y="3168575"/>
            <a:ext cx="2363244" cy="1005943"/>
            <a:chOff x="3358415" y="3361302"/>
            <a:chExt cx="2363244" cy="1024695"/>
          </a:xfrm>
        </p:grpSpPr>
        <p:grpSp>
          <p:nvGrpSpPr>
            <p:cNvPr id="4094" name="Google Shape;4094;p47"/>
            <p:cNvGrpSpPr/>
            <p:nvPr/>
          </p:nvGrpSpPr>
          <p:grpSpPr>
            <a:xfrm>
              <a:off x="3358415" y="3361302"/>
              <a:ext cx="441300" cy="1024695"/>
              <a:chOff x="3358415" y="3361302"/>
              <a:chExt cx="441300" cy="1024695"/>
            </a:xfrm>
          </p:grpSpPr>
          <p:sp>
            <p:nvSpPr>
              <p:cNvPr id="4095" name="Google Shape;4095;p4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47"/>
            <p:cNvGrpSpPr/>
            <p:nvPr/>
          </p:nvGrpSpPr>
          <p:grpSpPr>
            <a:xfrm>
              <a:off x="3838901" y="3361302"/>
              <a:ext cx="441300" cy="1024695"/>
              <a:chOff x="3838901" y="3361302"/>
              <a:chExt cx="441300" cy="1024695"/>
            </a:xfrm>
          </p:grpSpPr>
          <p:sp>
            <p:nvSpPr>
              <p:cNvPr id="4102" name="Google Shape;4102;p4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47"/>
            <p:cNvGrpSpPr/>
            <p:nvPr/>
          </p:nvGrpSpPr>
          <p:grpSpPr>
            <a:xfrm>
              <a:off x="4319387" y="3361302"/>
              <a:ext cx="441300" cy="1024695"/>
              <a:chOff x="4319387" y="3361302"/>
              <a:chExt cx="441300" cy="1024695"/>
            </a:xfrm>
          </p:grpSpPr>
          <p:sp>
            <p:nvSpPr>
              <p:cNvPr id="4109" name="Google Shape;4109;p4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47"/>
            <p:cNvGrpSpPr/>
            <p:nvPr/>
          </p:nvGrpSpPr>
          <p:grpSpPr>
            <a:xfrm>
              <a:off x="4799873" y="3361302"/>
              <a:ext cx="441300" cy="1024695"/>
              <a:chOff x="4799873" y="3361302"/>
              <a:chExt cx="441300" cy="1024695"/>
            </a:xfrm>
          </p:grpSpPr>
          <p:sp>
            <p:nvSpPr>
              <p:cNvPr id="4116" name="Google Shape;4116;p4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47"/>
            <p:cNvGrpSpPr/>
            <p:nvPr/>
          </p:nvGrpSpPr>
          <p:grpSpPr>
            <a:xfrm>
              <a:off x="5280360" y="3361302"/>
              <a:ext cx="441300" cy="1024695"/>
              <a:chOff x="5280360" y="3361302"/>
              <a:chExt cx="441300" cy="1024695"/>
            </a:xfrm>
          </p:grpSpPr>
          <p:sp>
            <p:nvSpPr>
              <p:cNvPr id="4123" name="Google Shape;4123;p4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129" name="Google Shape;4129;p47"/>
          <p:cNvGraphicFramePr/>
          <p:nvPr/>
        </p:nvGraphicFramePr>
        <p:xfrm>
          <a:off x="711088" y="2130461"/>
          <a:ext cx="3000000" cy="3000000"/>
        </p:xfrm>
        <a:graphic>
          <a:graphicData uri="http://schemas.openxmlformats.org/drawingml/2006/table">
            <a:tbl>
              <a:tblPr>
                <a:noFill/>
                <a:tableStyleId>{7C96BF19-12D9-4721-A7AC-4C09888F2DF8}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130" name="Google Shape;4130;p47"/>
          <p:cNvGrpSpPr/>
          <p:nvPr/>
        </p:nvGrpSpPr>
        <p:grpSpPr>
          <a:xfrm>
            <a:off x="712613" y="3180186"/>
            <a:ext cx="2403614" cy="1005900"/>
            <a:chOff x="726450" y="3372825"/>
            <a:chExt cx="2403614" cy="1005900"/>
          </a:xfrm>
        </p:grpSpPr>
        <p:grpSp>
          <p:nvGrpSpPr>
            <p:cNvPr id="4131" name="Google Shape;4131;p47"/>
            <p:cNvGrpSpPr/>
            <p:nvPr/>
          </p:nvGrpSpPr>
          <p:grpSpPr>
            <a:xfrm>
              <a:off x="726450" y="3696000"/>
              <a:ext cx="2403614" cy="500898"/>
              <a:chOff x="726450" y="3696000"/>
              <a:chExt cx="2403614" cy="500898"/>
            </a:xfrm>
          </p:grpSpPr>
          <p:sp>
            <p:nvSpPr>
              <p:cNvPr id="4132" name="Google Shape;4132;p4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3" name="Google Shape;4133;p4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34" name="Google Shape;4134;p47"/>
            <p:cNvGrpSpPr/>
            <p:nvPr/>
          </p:nvGrpSpPr>
          <p:grpSpPr>
            <a:xfrm>
              <a:off x="1348050" y="3372825"/>
              <a:ext cx="1720425" cy="1005900"/>
              <a:chOff x="1348050" y="3372825"/>
              <a:chExt cx="1720425" cy="1005900"/>
            </a:xfrm>
          </p:grpSpPr>
          <p:sp>
            <p:nvSpPr>
              <p:cNvPr id="4135" name="Google Shape;4135;p4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6" name="Google Shape;4136;p4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7" name="Google Shape;4137;p4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8" name="Google Shape;4138;p4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9" name="Google Shape;4139;p4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40" name="Google Shape;4140;p47"/>
            <p:cNvGrpSpPr/>
            <p:nvPr/>
          </p:nvGrpSpPr>
          <p:grpSpPr>
            <a:xfrm>
              <a:off x="1455707" y="3731058"/>
              <a:ext cx="1491150" cy="417657"/>
              <a:chOff x="1455707" y="3731058"/>
              <a:chExt cx="1491150" cy="417657"/>
            </a:xfrm>
          </p:grpSpPr>
          <p:grpSp>
            <p:nvGrpSpPr>
              <p:cNvPr id="4141" name="Google Shape;4141;p47"/>
              <p:cNvGrpSpPr/>
              <p:nvPr/>
            </p:nvGrpSpPr>
            <p:grpSpPr>
              <a:xfrm>
                <a:off x="1472938" y="3745828"/>
                <a:ext cx="72126" cy="53788"/>
                <a:chOff x="1472938" y="3745828"/>
                <a:chExt cx="72126" cy="53788"/>
              </a:xfrm>
            </p:grpSpPr>
            <p:sp>
              <p:nvSpPr>
                <p:cNvPr id="4142" name="Google Shape;4142;p4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47"/>
              <p:cNvGrpSpPr/>
              <p:nvPr/>
            </p:nvGrpSpPr>
            <p:grpSpPr>
              <a:xfrm>
                <a:off x="1819181" y="4089633"/>
                <a:ext cx="72126" cy="53788"/>
                <a:chOff x="1819181" y="4089633"/>
                <a:chExt cx="72126" cy="53788"/>
              </a:xfrm>
            </p:grpSpPr>
            <p:sp>
              <p:nvSpPr>
                <p:cNvPr id="4145" name="Google Shape;4145;p4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47"/>
              <p:cNvGrpSpPr/>
              <p:nvPr/>
            </p:nvGrpSpPr>
            <p:grpSpPr>
              <a:xfrm>
                <a:off x="1455707" y="4084171"/>
                <a:ext cx="64321" cy="64544"/>
                <a:chOff x="1455707" y="4084171"/>
                <a:chExt cx="64321" cy="64544"/>
              </a:xfrm>
            </p:grpSpPr>
            <p:sp>
              <p:nvSpPr>
                <p:cNvPr id="4148" name="Google Shape;4148;p4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47"/>
              <p:cNvGrpSpPr/>
              <p:nvPr/>
            </p:nvGrpSpPr>
            <p:grpSpPr>
              <a:xfrm>
                <a:off x="1818610" y="3731058"/>
                <a:ext cx="64321" cy="64544"/>
                <a:chOff x="1818610" y="3731058"/>
                <a:chExt cx="64321" cy="64544"/>
              </a:xfrm>
            </p:grpSpPr>
            <p:sp>
              <p:nvSpPr>
                <p:cNvPr id="4151" name="Google Shape;4151;p4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47"/>
              <p:cNvGrpSpPr/>
              <p:nvPr/>
            </p:nvGrpSpPr>
            <p:grpSpPr>
              <a:xfrm>
                <a:off x="2172491" y="4089633"/>
                <a:ext cx="72126" cy="53788"/>
                <a:chOff x="2172491" y="4089633"/>
                <a:chExt cx="72126" cy="53788"/>
              </a:xfrm>
            </p:grpSpPr>
            <p:sp>
              <p:nvSpPr>
                <p:cNvPr id="4154" name="Google Shape;4154;p4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47"/>
              <p:cNvGrpSpPr/>
              <p:nvPr/>
            </p:nvGrpSpPr>
            <p:grpSpPr>
              <a:xfrm>
                <a:off x="2171920" y="3731058"/>
                <a:ext cx="64321" cy="64544"/>
                <a:chOff x="2171920" y="3731058"/>
                <a:chExt cx="64321" cy="64544"/>
              </a:xfrm>
            </p:grpSpPr>
            <p:sp>
              <p:nvSpPr>
                <p:cNvPr id="4157" name="Google Shape;4157;p4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47"/>
              <p:cNvGrpSpPr/>
              <p:nvPr/>
            </p:nvGrpSpPr>
            <p:grpSpPr>
              <a:xfrm>
                <a:off x="2874730" y="3745828"/>
                <a:ext cx="72126" cy="53788"/>
                <a:chOff x="2874730" y="3745828"/>
                <a:chExt cx="72126" cy="53788"/>
              </a:xfrm>
            </p:grpSpPr>
            <p:sp>
              <p:nvSpPr>
                <p:cNvPr id="4160" name="Google Shape;4160;p4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47"/>
              <p:cNvGrpSpPr/>
              <p:nvPr/>
            </p:nvGrpSpPr>
            <p:grpSpPr>
              <a:xfrm>
                <a:off x="2878589" y="4081481"/>
                <a:ext cx="64321" cy="64544"/>
                <a:chOff x="2878589" y="4081481"/>
                <a:chExt cx="64321" cy="64544"/>
              </a:xfrm>
            </p:grpSpPr>
            <p:sp>
              <p:nvSpPr>
                <p:cNvPr id="4163" name="Google Shape;4163;p4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47"/>
              <p:cNvGrpSpPr/>
              <p:nvPr/>
            </p:nvGrpSpPr>
            <p:grpSpPr>
              <a:xfrm>
                <a:off x="2525796" y="4089633"/>
                <a:ext cx="72126" cy="53788"/>
                <a:chOff x="2525796" y="4089633"/>
                <a:chExt cx="72126" cy="53788"/>
              </a:xfrm>
            </p:grpSpPr>
            <p:sp>
              <p:nvSpPr>
                <p:cNvPr id="4166" name="Google Shape;4166;p4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47"/>
              <p:cNvGrpSpPr/>
              <p:nvPr/>
            </p:nvGrpSpPr>
            <p:grpSpPr>
              <a:xfrm>
                <a:off x="2525225" y="3731058"/>
                <a:ext cx="64321" cy="64544"/>
                <a:chOff x="2525225" y="3731058"/>
                <a:chExt cx="64321" cy="64544"/>
              </a:xfrm>
            </p:grpSpPr>
            <p:sp>
              <p:nvSpPr>
                <p:cNvPr id="4169" name="Google Shape;4169;p4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74"/>
        <p:cNvGrpSpPr/>
        <p:nvPr/>
      </p:nvGrpSpPr>
      <p:grpSpPr>
        <a:xfrm>
          <a:off x="0" y="0"/>
          <a:ext cx="0" cy="0"/>
          <a:chOff x="0" y="0"/>
          <a:chExt cx="0" cy="0"/>
        </a:xfrm>
      </p:grpSpPr>
      <p:grpSp>
        <p:nvGrpSpPr>
          <p:cNvPr id="4175" name="Google Shape;4175;p48"/>
          <p:cNvGrpSpPr/>
          <p:nvPr/>
        </p:nvGrpSpPr>
        <p:grpSpPr>
          <a:xfrm>
            <a:off x="716996" y="971307"/>
            <a:ext cx="845921" cy="690752"/>
            <a:chOff x="732428" y="1198513"/>
            <a:chExt cx="845921" cy="690752"/>
          </a:xfrm>
        </p:grpSpPr>
        <p:grpSp>
          <p:nvGrpSpPr>
            <p:cNvPr id="4176" name="Google Shape;4176;p48"/>
            <p:cNvGrpSpPr/>
            <p:nvPr/>
          </p:nvGrpSpPr>
          <p:grpSpPr>
            <a:xfrm>
              <a:off x="823030" y="1198513"/>
              <a:ext cx="755319" cy="690752"/>
              <a:chOff x="823030" y="1198513"/>
              <a:chExt cx="755319" cy="690752"/>
            </a:xfrm>
          </p:grpSpPr>
          <p:sp>
            <p:nvSpPr>
              <p:cNvPr id="4177" name="Google Shape;4177;p4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48"/>
            <p:cNvGrpSpPr/>
            <p:nvPr/>
          </p:nvGrpSpPr>
          <p:grpSpPr>
            <a:xfrm>
              <a:off x="732428" y="1239937"/>
              <a:ext cx="739912" cy="607886"/>
              <a:chOff x="732428" y="1239937"/>
              <a:chExt cx="739912" cy="607886"/>
            </a:xfrm>
          </p:grpSpPr>
          <p:sp>
            <p:nvSpPr>
              <p:cNvPr id="4180" name="Google Shape;4180;p4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48"/>
            <p:cNvGrpSpPr/>
            <p:nvPr/>
          </p:nvGrpSpPr>
          <p:grpSpPr>
            <a:xfrm>
              <a:off x="732428" y="1277018"/>
              <a:ext cx="702832" cy="533758"/>
              <a:chOff x="732428" y="1277018"/>
              <a:chExt cx="702832" cy="533758"/>
            </a:xfrm>
          </p:grpSpPr>
          <p:sp>
            <p:nvSpPr>
              <p:cNvPr id="4183" name="Google Shape;4183;p4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48"/>
            <p:cNvGrpSpPr/>
            <p:nvPr/>
          </p:nvGrpSpPr>
          <p:grpSpPr>
            <a:xfrm>
              <a:off x="931170" y="1306653"/>
              <a:ext cx="647179" cy="474455"/>
              <a:chOff x="931170" y="1306653"/>
              <a:chExt cx="647179" cy="474455"/>
            </a:xfrm>
          </p:grpSpPr>
          <p:sp>
            <p:nvSpPr>
              <p:cNvPr id="4186" name="Google Shape;4186;p4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4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48"/>
          <p:cNvGrpSpPr/>
          <p:nvPr/>
        </p:nvGrpSpPr>
        <p:grpSpPr>
          <a:xfrm>
            <a:off x="3948605" y="971313"/>
            <a:ext cx="634656" cy="699982"/>
            <a:chOff x="5985650" y="2860025"/>
            <a:chExt cx="1396075" cy="1539775"/>
          </a:xfrm>
        </p:grpSpPr>
        <p:sp>
          <p:nvSpPr>
            <p:cNvPr id="4190" name="Google Shape;4190;p4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48"/>
          <p:cNvGrpSpPr/>
          <p:nvPr/>
        </p:nvGrpSpPr>
        <p:grpSpPr>
          <a:xfrm>
            <a:off x="4704254" y="971307"/>
            <a:ext cx="725845" cy="699975"/>
            <a:chOff x="4249973" y="1201875"/>
            <a:chExt cx="1958568" cy="1888762"/>
          </a:xfrm>
        </p:grpSpPr>
        <p:sp>
          <p:nvSpPr>
            <p:cNvPr id="4223" name="Google Shape;4223;p4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4" name="Google Shape;4224;p48"/>
            <p:cNvGrpSpPr/>
            <p:nvPr/>
          </p:nvGrpSpPr>
          <p:grpSpPr>
            <a:xfrm>
              <a:off x="5853086" y="1789142"/>
              <a:ext cx="355454" cy="1048099"/>
              <a:chOff x="5576108" y="2016725"/>
              <a:chExt cx="565200" cy="1666560"/>
            </a:xfrm>
          </p:grpSpPr>
          <p:sp>
            <p:nvSpPr>
              <p:cNvPr id="4225" name="Google Shape;4225;p4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26" name="Google Shape;4226;p4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48"/>
            <p:cNvGrpSpPr/>
            <p:nvPr/>
          </p:nvGrpSpPr>
          <p:grpSpPr>
            <a:xfrm>
              <a:off x="4869455" y="2691676"/>
              <a:ext cx="1013897" cy="398961"/>
              <a:chOff x="4012057" y="3451825"/>
              <a:chExt cx="1612175" cy="634379"/>
            </a:xfrm>
          </p:grpSpPr>
          <p:sp>
            <p:nvSpPr>
              <p:cNvPr id="4228" name="Google Shape;4228;p4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29" name="Google Shape;4229;p4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48"/>
            <p:cNvGrpSpPr/>
            <p:nvPr/>
          </p:nvGrpSpPr>
          <p:grpSpPr>
            <a:xfrm>
              <a:off x="4276937" y="2155961"/>
              <a:ext cx="651965" cy="891358"/>
              <a:chOff x="3069908" y="2599997"/>
              <a:chExt cx="1036675" cy="1417328"/>
            </a:xfrm>
          </p:grpSpPr>
          <p:sp>
            <p:nvSpPr>
              <p:cNvPr id="4231" name="Google Shape;4231;p4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2" name="Google Shape;4232;p4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48"/>
            <p:cNvGrpSpPr/>
            <p:nvPr/>
          </p:nvGrpSpPr>
          <p:grpSpPr>
            <a:xfrm>
              <a:off x="5054918" y="1201875"/>
              <a:ext cx="999548" cy="602711"/>
              <a:chOff x="4306958" y="1082925"/>
              <a:chExt cx="1589359" cy="958358"/>
            </a:xfrm>
          </p:grpSpPr>
          <p:sp>
            <p:nvSpPr>
              <p:cNvPr id="4234" name="Google Shape;4234;p4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5" name="Google Shape;4235;p4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8"/>
            <p:cNvGrpSpPr/>
            <p:nvPr/>
          </p:nvGrpSpPr>
          <p:grpSpPr>
            <a:xfrm>
              <a:off x="4249973" y="1303451"/>
              <a:ext cx="799317" cy="841334"/>
              <a:chOff x="3027033" y="1244439"/>
              <a:chExt cx="1270977" cy="1337786"/>
            </a:xfrm>
          </p:grpSpPr>
          <p:sp>
            <p:nvSpPr>
              <p:cNvPr id="4237" name="Google Shape;4237;p4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8" name="Google Shape;4238;p4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9" name="Google Shape;4239;p48"/>
          <p:cNvGrpSpPr/>
          <p:nvPr/>
        </p:nvGrpSpPr>
        <p:grpSpPr>
          <a:xfrm>
            <a:off x="4057119" y="1858087"/>
            <a:ext cx="750769" cy="683784"/>
            <a:chOff x="4204684" y="2104422"/>
            <a:chExt cx="699822" cy="637382"/>
          </a:xfrm>
        </p:grpSpPr>
        <p:grpSp>
          <p:nvGrpSpPr>
            <p:cNvPr id="4240" name="Google Shape;4240;p48"/>
            <p:cNvGrpSpPr/>
            <p:nvPr/>
          </p:nvGrpSpPr>
          <p:grpSpPr>
            <a:xfrm>
              <a:off x="4204684" y="2430067"/>
              <a:ext cx="342957" cy="311738"/>
              <a:chOff x="4204684" y="2430067"/>
              <a:chExt cx="342957" cy="311738"/>
            </a:xfrm>
          </p:grpSpPr>
          <p:sp>
            <p:nvSpPr>
              <p:cNvPr id="4241" name="Google Shape;4241;p4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48"/>
            <p:cNvGrpSpPr/>
            <p:nvPr/>
          </p:nvGrpSpPr>
          <p:grpSpPr>
            <a:xfrm>
              <a:off x="4561586" y="2430067"/>
              <a:ext cx="342920" cy="311738"/>
              <a:chOff x="4561586" y="2430067"/>
              <a:chExt cx="342920" cy="311738"/>
            </a:xfrm>
          </p:grpSpPr>
          <p:sp>
            <p:nvSpPr>
              <p:cNvPr id="4244" name="Google Shape;4244;p4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48"/>
            <p:cNvGrpSpPr/>
            <p:nvPr/>
          </p:nvGrpSpPr>
          <p:grpSpPr>
            <a:xfrm>
              <a:off x="4561586" y="2104422"/>
              <a:ext cx="342920" cy="311738"/>
              <a:chOff x="4561586" y="2104422"/>
              <a:chExt cx="342920" cy="311738"/>
            </a:xfrm>
          </p:grpSpPr>
          <p:sp>
            <p:nvSpPr>
              <p:cNvPr id="4247" name="Google Shape;4247;p4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48"/>
            <p:cNvGrpSpPr/>
            <p:nvPr/>
          </p:nvGrpSpPr>
          <p:grpSpPr>
            <a:xfrm>
              <a:off x="4204684" y="2104422"/>
              <a:ext cx="342957" cy="311664"/>
              <a:chOff x="4204684" y="2104422"/>
              <a:chExt cx="342957" cy="311664"/>
            </a:xfrm>
          </p:grpSpPr>
          <p:sp>
            <p:nvSpPr>
              <p:cNvPr id="4250" name="Google Shape;4250;p4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2" name="Google Shape;4252;p48"/>
          <p:cNvGrpSpPr/>
          <p:nvPr/>
        </p:nvGrpSpPr>
        <p:grpSpPr>
          <a:xfrm>
            <a:off x="5521552" y="971301"/>
            <a:ext cx="660591" cy="688867"/>
            <a:chOff x="5830645" y="1267368"/>
            <a:chExt cx="530340" cy="553040"/>
          </a:xfrm>
        </p:grpSpPr>
        <p:sp>
          <p:nvSpPr>
            <p:cNvPr id="4253" name="Google Shape;4253;p4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4" name="Google Shape;4254;p48"/>
            <p:cNvGrpSpPr/>
            <p:nvPr/>
          </p:nvGrpSpPr>
          <p:grpSpPr>
            <a:xfrm>
              <a:off x="5830645" y="1267368"/>
              <a:ext cx="259743" cy="269909"/>
              <a:chOff x="5830645" y="1267368"/>
              <a:chExt cx="259743" cy="269909"/>
            </a:xfrm>
          </p:grpSpPr>
          <p:sp>
            <p:nvSpPr>
              <p:cNvPr id="4255" name="Google Shape;4255;p4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7" name="Google Shape;4257;p48"/>
            <p:cNvGrpSpPr/>
            <p:nvPr/>
          </p:nvGrpSpPr>
          <p:grpSpPr>
            <a:xfrm>
              <a:off x="6101293" y="1267368"/>
              <a:ext cx="259692" cy="269909"/>
              <a:chOff x="6101293" y="1267368"/>
              <a:chExt cx="259692" cy="269909"/>
            </a:xfrm>
          </p:grpSpPr>
          <p:sp>
            <p:nvSpPr>
              <p:cNvPr id="4258" name="Google Shape;4258;p4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48"/>
            <p:cNvGrpSpPr/>
            <p:nvPr/>
          </p:nvGrpSpPr>
          <p:grpSpPr>
            <a:xfrm>
              <a:off x="5830645" y="1550500"/>
              <a:ext cx="259692" cy="269909"/>
              <a:chOff x="5830645" y="1550500"/>
              <a:chExt cx="259692" cy="269909"/>
            </a:xfrm>
          </p:grpSpPr>
          <p:sp>
            <p:nvSpPr>
              <p:cNvPr id="4261" name="Google Shape;4261;p4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48"/>
            <p:cNvGrpSpPr/>
            <p:nvPr/>
          </p:nvGrpSpPr>
          <p:grpSpPr>
            <a:xfrm>
              <a:off x="6101293" y="1550500"/>
              <a:ext cx="259692" cy="269909"/>
              <a:chOff x="6101293" y="1550500"/>
              <a:chExt cx="259692" cy="269909"/>
            </a:xfrm>
          </p:grpSpPr>
          <p:sp>
            <p:nvSpPr>
              <p:cNvPr id="4264" name="Google Shape;4264;p4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6" name="Google Shape;4266;p48"/>
          <p:cNvGrpSpPr/>
          <p:nvPr/>
        </p:nvGrpSpPr>
        <p:grpSpPr>
          <a:xfrm>
            <a:off x="723705" y="1861761"/>
            <a:ext cx="697154" cy="679574"/>
            <a:chOff x="2679875" y="2361475"/>
            <a:chExt cx="780425" cy="760575"/>
          </a:xfrm>
        </p:grpSpPr>
        <p:sp>
          <p:nvSpPr>
            <p:cNvPr id="4267" name="Google Shape;4267;p4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48"/>
          <p:cNvGrpSpPr/>
          <p:nvPr/>
        </p:nvGrpSpPr>
        <p:grpSpPr>
          <a:xfrm>
            <a:off x="3122864" y="971353"/>
            <a:ext cx="735829" cy="684547"/>
            <a:chOff x="3351965" y="1148808"/>
            <a:chExt cx="750770" cy="698375"/>
          </a:xfrm>
        </p:grpSpPr>
        <p:grpSp>
          <p:nvGrpSpPr>
            <p:cNvPr id="4274" name="Google Shape;4274;p48"/>
            <p:cNvGrpSpPr/>
            <p:nvPr/>
          </p:nvGrpSpPr>
          <p:grpSpPr>
            <a:xfrm>
              <a:off x="3586796" y="1148808"/>
              <a:ext cx="294857" cy="286830"/>
              <a:chOff x="3750225" y="1774000"/>
              <a:chExt cx="149575" cy="145525"/>
            </a:xfrm>
          </p:grpSpPr>
          <p:sp>
            <p:nvSpPr>
              <p:cNvPr id="4275" name="Google Shape;4275;p4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48"/>
            <p:cNvGrpSpPr/>
            <p:nvPr/>
          </p:nvGrpSpPr>
          <p:grpSpPr>
            <a:xfrm>
              <a:off x="3779245" y="1375768"/>
              <a:ext cx="323490" cy="286978"/>
              <a:chOff x="3847850" y="1889150"/>
              <a:chExt cx="164100" cy="145600"/>
            </a:xfrm>
          </p:grpSpPr>
          <p:sp>
            <p:nvSpPr>
              <p:cNvPr id="4278" name="Google Shape;4278;p4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0" name="Google Shape;4280;p48"/>
            <p:cNvGrpSpPr/>
            <p:nvPr/>
          </p:nvGrpSpPr>
          <p:grpSpPr>
            <a:xfrm>
              <a:off x="3351965" y="1330435"/>
              <a:ext cx="295449" cy="285401"/>
              <a:chOff x="3631100" y="1866150"/>
              <a:chExt cx="149875" cy="144800"/>
            </a:xfrm>
          </p:grpSpPr>
          <p:sp>
            <p:nvSpPr>
              <p:cNvPr id="4281" name="Google Shape;4281;p4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48"/>
            <p:cNvGrpSpPr/>
            <p:nvPr/>
          </p:nvGrpSpPr>
          <p:grpSpPr>
            <a:xfrm>
              <a:off x="3548208" y="1560352"/>
              <a:ext cx="294808" cy="286830"/>
              <a:chOff x="3730650" y="1982800"/>
              <a:chExt cx="149550" cy="145525"/>
            </a:xfrm>
          </p:grpSpPr>
          <p:sp>
            <p:nvSpPr>
              <p:cNvPr id="4284" name="Google Shape;4284;p4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6" name="Google Shape;4286;p48"/>
          <p:cNvGrpSpPr/>
          <p:nvPr/>
        </p:nvGrpSpPr>
        <p:grpSpPr>
          <a:xfrm>
            <a:off x="7624517" y="971307"/>
            <a:ext cx="804565" cy="677795"/>
            <a:chOff x="7636443" y="1204988"/>
            <a:chExt cx="804565" cy="677795"/>
          </a:xfrm>
        </p:grpSpPr>
        <p:grpSp>
          <p:nvGrpSpPr>
            <p:cNvPr id="4287" name="Google Shape;4287;p48"/>
            <p:cNvGrpSpPr/>
            <p:nvPr/>
          </p:nvGrpSpPr>
          <p:grpSpPr>
            <a:xfrm>
              <a:off x="7636443" y="1509705"/>
              <a:ext cx="804565" cy="373078"/>
              <a:chOff x="7636443" y="1509705"/>
              <a:chExt cx="804565" cy="373078"/>
            </a:xfrm>
          </p:grpSpPr>
          <p:sp>
            <p:nvSpPr>
              <p:cNvPr id="4288" name="Google Shape;4288;p4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48"/>
            <p:cNvGrpSpPr/>
            <p:nvPr/>
          </p:nvGrpSpPr>
          <p:grpSpPr>
            <a:xfrm>
              <a:off x="7636443" y="1408133"/>
              <a:ext cx="804565" cy="373078"/>
              <a:chOff x="7636443" y="1408133"/>
              <a:chExt cx="804565" cy="373078"/>
            </a:xfrm>
          </p:grpSpPr>
          <p:sp>
            <p:nvSpPr>
              <p:cNvPr id="4291" name="Google Shape;4291;p4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48"/>
            <p:cNvGrpSpPr/>
            <p:nvPr/>
          </p:nvGrpSpPr>
          <p:grpSpPr>
            <a:xfrm>
              <a:off x="7636443" y="1306560"/>
              <a:ext cx="804565" cy="373078"/>
              <a:chOff x="7636443" y="1306560"/>
              <a:chExt cx="804565" cy="373078"/>
            </a:xfrm>
          </p:grpSpPr>
          <p:sp>
            <p:nvSpPr>
              <p:cNvPr id="4294" name="Google Shape;4294;p4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48"/>
            <p:cNvGrpSpPr/>
            <p:nvPr/>
          </p:nvGrpSpPr>
          <p:grpSpPr>
            <a:xfrm>
              <a:off x="7636443" y="1204988"/>
              <a:ext cx="804565" cy="373078"/>
              <a:chOff x="7636443" y="1204988"/>
              <a:chExt cx="804565" cy="373078"/>
            </a:xfrm>
          </p:grpSpPr>
          <p:sp>
            <p:nvSpPr>
              <p:cNvPr id="4297" name="Google Shape;4297;p4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48"/>
          <p:cNvGrpSpPr/>
          <p:nvPr/>
        </p:nvGrpSpPr>
        <p:grpSpPr>
          <a:xfrm>
            <a:off x="4963363" y="1878721"/>
            <a:ext cx="661339" cy="661188"/>
            <a:chOff x="3990000" y="975400"/>
            <a:chExt cx="3934200" cy="3933300"/>
          </a:xfrm>
        </p:grpSpPr>
        <p:sp>
          <p:nvSpPr>
            <p:cNvPr id="4300" name="Google Shape;4300;p4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48"/>
          <p:cNvGrpSpPr/>
          <p:nvPr/>
        </p:nvGrpSpPr>
        <p:grpSpPr>
          <a:xfrm>
            <a:off x="6607011" y="1857359"/>
            <a:ext cx="868881" cy="684241"/>
            <a:chOff x="6598259" y="2078634"/>
            <a:chExt cx="868881" cy="684241"/>
          </a:xfrm>
        </p:grpSpPr>
        <p:sp>
          <p:nvSpPr>
            <p:cNvPr id="4305" name="Google Shape;4305;p4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1" name="Google Shape;4311;p48"/>
            <p:cNvGrpSpPr/>
            <p:nvPr/>
          </p:nvGrpSpPr>
          <p:grpSpPr>
            <a:xfrm>
              <a:off x="6808175" y="2078634"/>
              <a:ext cx="452229" cy="684241"/>
              <a:chOff x="6808175" y="2078634"/>
              <a:chExt cx="452229" cy="684241"/>
            </a:xfrm>
          </p:grpSpPr>
          <p:sp>
            <p:nvSpPr>
              <p:cNvPr id="4312" name="Google Shape;4312;p4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8" name="Google Shape;4318;p48"/>
              <p:cNvGrpSpPr/>
              <p:nvPr/>
            </p:nvGrpSpPr>
            <p:grpSpPr>
              <a:xfrm>
                <a:off x="6821586" y="2078634"/>
                <a:ext cx="426871" cy="684241"/>
                <a:chOff x="6821586" y="2078634"/>
                <a:chExt cx="426871" cy="684241"/>
              </a:xfrm>
            </p:grpSpPr>
            <p:grpSp>
              <p:nvGrpSpPr>
                <p:cNvPr id="4319" name="Google Shape;4319;p48"/>
                <p:cNvGrpSpPr/>
                <p:nvPr/>
              </p:nvGrpSpPr>
              <p:grpSpPr>
                <a:xfrm>
                  <a:off x="6821586" y="2078634"/>
                  <a:ext cx="426871" cy="684241"/>
                  <a:chOff x="6821586" y="2078634"/>
                  <a:chExt cx="426871" cy="684241"/>
                </a:xfrm>
              </p:grpSpPr>
              <p:sp>
                <p:nvSpPr>
                  <p:cNvPr id="4320" name="Google Shape;4320;p4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9" name="Google Shape;4339;p4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45" name="Google Shape;4345;p48"/>
          <p:cNvGrpSpPr/>
          <p:nvPr/>
        </p:nvGrpSpPr>
        <p:grpSpPr>
          <a:xfrm>
            <a:off x="5780178" y="1862968"/>
            <a:ext cx="671358" cy="671358"/>
            <a:chOff x="6535625" y="760425"/>
            <a:chExt cx="1665900" cy="1665900"/>
          </a:xfrm>
        </p:grpSpPr>
        <p:sp>
          <p:nvSpPr>
            <p:cNvPr id="4346" name="Google Shape;4346;p48"/>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8"/>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8"/>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8"/>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48"/>
          <p:cNvGrpSpPr/>
          <p:nvPr/>
        </p:nvGrpSpPr>
        <p:grpSpPr>
          <a:xfrm>
            <a:off x="716994" y="3531369"/>
            <a:ext cx="1340789" cy="640830"/>
            <a:chOff x="238125" y="1151100"/>
            <a:chExt cx="7139450" cy="3412300"/>
          </a:xfrm>
        </p:grpSpPr>
        <p:sp>
          <p:nvSpPr>
            <p:cNvPr id="4351" name="Google Shape;4351;p4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48"/>
          <p:cNvGrpSpPr/>
          <p:nvPr/>
        </p:nvGrpSpPr>
        <p:grpSpPr>
          <a:xfrm>
            <a:off x="5584217" y="2734650"/>
            <a:ext cx="985357" cy="585764"/>
            <a:chOff x="5145061" y="2881789"/>
            <a:chExt cx="1107641" cy="658458"/>
          </a:xfrm>
        </p:grpSpPr>
        <p:grpSp>
          <p:nvGrpSpPr>
            <p:cNvPr id="4364" name="Google Shape;4364;p48"/>
            <p:cNvGrpSpPr/>
            <p:nvPr/>
          </p:nvGrpSpPr>
          <p:grpSpPr>
            <a:xfrm>
              <a:off x="5722989" y="3244587"/>
              <a:ext cx="529713" cy="295659"/>
              <a:chOff x="5722989" y="3244587"/>
              <a:chExt cx="529713" cy="295659"/>
            </a:xfrm>
          </p:grpSpPr>
          <p:sp>
            <p:nvSpPr>
              <p:cNvPr id="4365" name="Google Shape;4365;p4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66" name="Google Shape;4366;p4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67" name="Google Shape;4367;p48"/>
            <p:cNvGrpSpPr/>
            <p:nvPr/>
          </p:nvGrpSpPr>
          <p:grpSpPr>
            <a:xfrm>
              <a:off x="5145061" y="3244587"/>
              <a:ext cx="536807" cy="295659"/>
              <a:chOff x="5145061" y="3244587"/>
              <a:chExt cx="536807" cy="295659"/>
            </a:xfrm>
          </p:grpSpPr>
          <p:sp>
            <p:nvSpPr>
              <p:cNvPr id="4368" name="Google Shape;4368;p4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69" name="Google Shape;4369;p4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0" name="Google Shape;4370;p48"/>
            <p:cNvGrpSpPr/>
            <p:nvPr/>
          </p:nvGrpSpPr>
          <p:grpSpPr>
            <a:xfrm>
              <a:off x="5341327" y="2898245"/>
              <a:ext cx="532309" cy="614891"/>
              <a:chOff x="5341327" y="2898245"/>
              <a:chExt cx="532309" cy="614891"/>
            </a:xfrm>
          </p:grpSpPr>
          <p:sp>
            <p:nvSpPr>
              <p:cNvPr id="4371" name="Google Shape;4371;p4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2" name="Google Shape;4372;p4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3" name="Google Shape;4373;p48"/>
            <p:cNvGrpSpPr/>
            <p:nvPr/>
          </p:nvGrpSpPr>
          <p:grpSpPr>
            <a:xfrm>
              <a:off x="5532290" y="2881789"/>
              <a:ext cx="620516" cy="305456"/>
              <a:chOff x="5532290" y="2881789"/>
              <a:chExt cx="620516" cy="305456"/>
            </a:xfrm>
          </p:grpSpPr>
          <p:sp>
            <p:nvSpPr>
              <p:cNvPr id="4374" name="Google Shape;4374;p4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5" name="Google Shape;4375;p4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376" name="Google Shape;4376;p48"/>
          <p:cNvGrpSpPr/>
          <p:nvPr/>
        </p:nvGrpSpPr>
        <p:grpSpPr>
          <a:xfrm>
            <a:off x="8163140" y="3526708"/>
            <a:ext cx="269068" cy="645491"/>
            <a:chOff x="7026852" y="3311869"/>
            <a:chExt cx="434331" cy="1041954"/>
          </a:xfrm>
        </p:grpSpPr>
        <p:sp>
          <p:nvSpPr>
            <p:cNvPr id="4377" name="Google Shape;4377;p4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 name="Google Shape;4380;p48"/>
          <p:cNvGrpSpPr/>
          <p:nvPr/>
        </p:nvGrpSpPr>
        <p:grpSpPr>
          <a:xfrm>
            <a:off x="6179721" y="3565945"/>
            <a:ext cx="293882" cy="293836"/>
            <a:chOff x="4873519" y="3311869"/>
            <a:chExt cx="499374" cy="499296"/>
          </a:xfrm>
        </p:grpSpPr>
        <p:sp>
          <p:nvSpPr>
            <p:cNvPr id="4381" name="Google Shape;4381;p4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3" name="Google Shape;4383;p48"/>
          <p:cNvGrpSpPr/>
          <p:nvPr/>
        </p:nvGrpSpPr>
        <p:grpSpPr>
          <a:xfrm>
            <a:off x="6179721" y="3878317"/>
            <a:ext cx="293882" cy="293882"/>
            <a:chOff x="4873519" y="3875839"/>
            <a:chExt cx="499374" cy="499374"/>
          </a:xfrm>
        </p:grpSpPr>
        <p:sp>
          <p:nvSpPr>
            <p:cNvPr id="4384" name="Google Shape;4384;p4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6" name="Google Shape;4386;p48"/>
          <p:cNvGrpSpPr/>
          <p:nvPr/>
        </p:nvGrpSpPr>
        <p:grpSpPr>
          <a:xfrm>
            <a:off x="2410248" y="1850269"/>
            <a:ext cx="698104" cy="698208"/>
            <a:chOff x="2565073" y="2075876"/>
            <a:chExt cx="672482" cy="672518"/>
          </a:xfrm>
        </p:grpSpPr>
        <p:sp>
          <p:nvSpPr>
            <p:cNvPr id="4387" name="Google Shape;4387;p4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48"/>
          <p:cNvGrpSpPr/>
          <p:nvPr/>
        </p:nvGrpSpPr>
        <p:grpSpPr>
          <a:xfrm>
            <a:off x="5633660" y="3534870"/>
            <a:ext cx="438354" cy="637329"/>
            <a:chOff x="1697726" y="3244179"/>
            <a:chExt cx="788124" cy="1146069"/>
          </a:xfrm>
        </p:grpSpPr>
        <p:sp>
          <p:nvSpPr>
            <p:cNvPr id="4394" name="Google Shape;4394;p4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6" name="Google Shape;4396;p4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7" name="Google Shape;4397;p48"/>
          <p:cNvGrpSpPr/>
          <p:nvPr/>
        </p:nvGrpSpPr>
        <p:grpSpPr>
          <a:xfrm>
            <a:off x="7634874" y="1863232"/>
            <a:ext cx="799565" cy="670282"/>
            <a:chOff x="7617850" y="2063282"/>
            <a:chExt cx="799565" cy="670282"/>
          </a:xfrm>
        </p:grpSpPr>
        <p:cxnSp>
          <p:nvCxnSpPr>
            <p:cNvPr id="4398" name="Google Shape;4398;p4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399" name="Google Shape;4399;p4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0" name="Google Shape;4400;p4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1" name="Google Shape;4401;p4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2" name="Google Shape;4402;p4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403" name="Google Shape;4403;p4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404" name="Google Shape;4404;p48"/>
            <p:cNvGrpSpPr/>
            <p:nvPr/>
          </p:nvGrpSpPr>
          <p:grpSpPr>
            <a:xfrm>
              <a:off x="7734309" y="2063282"/>
              <a:ext cx="570957" cy="620095"/>
              <a:chOff x="7734309" y="2063282"/>
              <a:chExt cx="570957" cy="620095"/>
            </a:xfrm>
          </p:grpSpPr>
          <p:grpSp>
            <p:nvGrpSpPr>
              <p:cNvPr id="4405" name="Google Shape;4405;p48"/>
              <p:cNvGrpSpPr/>
              <p:nvPr/>
            </p:nvGrpSpPr>
            <p:grpSpPr>
              <a:xfrm>
                <a:off x="8031573" y="2063282"/>
                <a:ext cx="273693" cy="620095"/>
                <a:chOff x="8031573" y="2063282"/>
                <a:chExt cx="273693" cy="620095"/>
              </a:xfrm>
            </p:grpSpPr>
            <p:sp>
              <p:nvSpPr>
                <p:cNvPr id="4406" name="Google Shape;4406;p4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48"/>
              <p:cNvGrpSpPr/>
              <p:nvPr/>
            </p:nvGrpSpPr>
            <p:grpSpPr>
              <a:xfrm flipH="1">
                <a:off x="7734309" y="2063282"/>
                <a:ext cx="273693" cy="620095"/>
                <a:chOff x="8031573" y="2063282"/>
                <a:chExt cx="273693" cy="620095"/>
              </a:xfrm>
            </p:grpSpPr>
            <p:sp>
              <p:nvSpPr>
                <p:cNvPr id="4411" name="Google Shape;4411;p4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415" name="Google Shape;4415;p4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7" name="Google Shape;4417;p48"/>
          <p:cNvGrpSpPr/>
          <p:nvPr/>
        </p:nvGrpSpPr>
        <p:grpSpPr>
          <a:xfrm>
            <a:off x="7821480" y="2716716"/>
            <a:ext cx="602567" cy="601884"/>
            <a:chOff x="1186975" y="238125"/>
            <a:chExt cx="5244275" cy="5238325"/>
          </a:xfrm>
        </p:grpSpPr>
        <p:sp>
          <p:nvSpPr>
            <p:cNvPr id="4418" name="Google Shape;4418;p4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48"/>
          <p:cNvGrpSpPr/>
          <p:nvPr/>
        </p:nvGrpSpPr>
        <p:grpSpPr>
          <a:xfrm>
            <a:off x="3264218" y="1856199"/>
            <a:ext cx="651848" cy="687338"/>
            <a:chOff x="3400515" y="2056248"/>
            <a:chExt cx="698134" cy="735987"/>
          </a:xfrm>
        </p:grpSpPr>
        <p:grpSp>
          <p:nvGrpSpPr>
            <p:cNvPr id="4423" name="Google Shape;4423;p48"/>
            <p:cNvGrpSpPr/>
            <p:nvPr/>
          </p:nvGrpSpPr>
          <p:grpSpPr>
            <a:xfrm>
              <a:off x="3400515" y="2283913"/>
              <a:ext cx="312919" cy="219900"/>
              <a:chOff x="3400515" y="2283913"/>
              <a:chExt cx="312919" cy="219900"/>
            </a:xfrm>
          </p:grpSpPr>
          <p:sp>
            <p:nvSpPr>
              <p:cNvPr id="4424" name="Google Shape;4424;p4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25" name="Google Shape;4425;p4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426" name="Google Shape;4426;p48"/>
            <p:cNvGrpSpPr/>
            <p:nvPr/>
          </p:nvGrpSpPr>
          <p:grpSpPr>
            <a:xfrm>
              <a:off x="3547823" y="2461089"/>
              <a:ext cx="219900" cy="331146"/>
              <a:chOff x="3547823" y="2461089"/>
              <a:chExt cx="219900" cy="331146"/>
            </a:xfrm>
          </p:grpSpPr>
          <p:sp>
            <p:nvSpPr>
              <p:cNvPr id="4427" name="Google Shape;4427;p4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28" name="Google Shape;4428;p4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429" name="Google Shape;4429;p48"/>
            <p:cNvGrpSpPr/>
            <p:nvPr/>
          </p:nvGrpSpPr>
          <p:grpSpPr>
            <a:xfrm>
              <a:off x="3734138" y="2461089"/>
              <a:ext cx="219900" cy="331146"/>
              <a:chOff x="3734138" y="2461089"/>
              <a:chExt cx="219900" cy="331146"/>
            </a:xfrm>
          </p:grpSpPr>
          <p:sp>
            <p:nvSpPr>
              <p:cNvPr id="4430" name="Google Shape;4430;p4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1" name="Google Shape;4431;p4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432" name="Google Shape;4432;p48"/>
            <p:cNvGrpSpPr/>
            <p:nvPr/>
          </p:nvGrpSpPr>
          <p:grpSpPr>
            <a:xfrm>
              <a:off x="3787560" y="2281742"/>
              <a:ext cx="311089" cy="219900"/>
              <a:chOff x="3787560" y="2281742"/>
              <a:chExt cx="311089" cy="219900"/>
            </a:xfrm>
          </p:grpSpPr>
          <p:sp>
            <p:nvSpPr>
              <p:cNvPr id="4433" name="Google Shape;4433;p4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4" name="Google Shape;4434;p4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435" name="Google Shape;4435;p48"/>
            <p:cNvGrpSpPr/>
            <p:nvPr/>
          </p:nvGrpSpPr>
          <p:grpSpPr>
            <a:xfrm>
              <a:off x="3637290" y="2056248"/>
              <a:ext cx="219900" cy="330736"/>
              <a:chOff x="3637290" y="2056248"/>
              <a:chExt cx="219900" cy="330736"/>
            </a:xfrm>
          </p:grpSpPr>
          <p:sp>
            <p:nvSpPr>
              <p:cNvPr id="4436" name="Google Shape;4436;p4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437" name="Google Shape;4437;p4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438" name="Google Shape;4438;p48"/>
          <p:cNvGrpSpPr/>
          <p:nvPr/>
        </p:nvGrpSpPr>
        <p:grpSpPr>
          <a:xfrm>
            <a:off x="2555923" y="2726206"/>
            <a:ext cx="1268144" cy="592394"/>
            <a:chOff x="238125" y="1188750"/>
            <a:chExt cx="7140450" cy="3335550"/>
          </a:xfrm>
        </p:grpSpPr>
        <p:sp>
          <p:nvSpPr>
            <p:cNvPr id="4439" name="Google Shape;4439;p4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48"/>
          <p:cNvGrpSpPr/>
          <p:nvPr/>
        </p:nvGrpSpPr>
        <p:grpSpPr>
          <a:xfrm>
            <a:off x="6663824" y="2728360"/>
            <a:ext cx="1053944" cy="590147"/>
            <a:chOff x="238125" y="1335475"/>
            <a:chExt cx="5418735" cy="3034175"/>
          </a:xfrm>
        </p:grpSpPr>
        <p:sp>
          <p:nvSpPr>
            <p:cNvPr id="4445" name="Google Shape;4445;p4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48"/>
          <p:cNvGrpSpPr/>
          <p:nvPr/>
        </p:nvGrpSpPr>
        <p:grpSpPr>
          <a:xfrm>
            <a:off x="4094633" y="3533260"/>
            <a:ext cx="1268207" cy="638939"/>
            <a:chOff x="3967651" y="3645904"/>
            <a:chExt cx="1479304" cy="745292"/>
          </a:xfrm>
        </p:grpSpPr>
        <p:grpSp>
          <p:nvGrpSpPr>
            <p:cNvPr id="4449" name="Google Shape;4449;p48"/>
            <p:cNvGrpSpPr/>
            <p:nvPr/>
          </p:nvGrpSpPr>
          <p:grpSpPr>
            <a:xfrm>
              <a:off x="3967651" y="4009026"/>
              <a:ext cx="1479304" cy="382170"/>
              <a:chOff x="3967651" y="4009026"/>
              <a:chExt cx="1479304" cy="382170"/>
            </a:xfrm>
          </p:grpSpPr>
          <p:grpSp>
            <p:nvGrpSpPr>
              <p:cNvPr id="4450" name="Google Shape;4450;p48"/>
              <p:cNvGrpSpPr/>
              <p:nvPr/>
            </p:nvGrpSpPr>
            <p:grpSpPr>
              <a:xfrm>
                <a:off x="4892216" y="4195630"/>
                <a:ext cx="554739" cy="195566"/>
                <a:chOff x="3604375" y="4892160"/>
                <a:chExt cx="1651500" cy="582215"/>
              </a:xfrm>
            </p:grpSpPr>
            <p:sp>
              <p:nvSpPr>
                <p:cNvPr id="4451" name="Google Shape;4451;p4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3" name="Google Shape;4453;p48"/>
              <p:cNvGrpSpPr/>
              <p:nvPr/>
            </p:nvGrpSpPr>
            <p:grpSpPr>
              <a:xfrm>
                <a:off x="3967651" y="4146303"/>
                <a:ext cx="579402" cy="244893"/>
                <a:chOff x="851875" y="4745310"/>
                <a:chExt cx="1724925" cy="729065"/>
              </a:xfrm>
            </p:grpSpPr>
            <p:sp>
              <p:nvSpPr>
                <p:cNvPr id="4454" name="Google Shape;4454;p4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6" name="Google Shape;4456;p48"/>
              <p:cNvGrpSpPr/>
              <p:nvPr/>
            </p:nvGrpSpPr>
            <p:grpSpPr>
              <a:xfrm>
                <a:off x="4460753" y="4009026"/>
                <a:ext cx="493110" cy="382170"/>
                <a:chOff x="2319875" y="4336625"/>
                <a:chExt cx="1468025" cy="1137750"/>
              </a:xfrm>
            </p:grpSpPr>
            <p:sp>
              <p:nvSpPr>
                <p:cNvPr id="4457" name="Google Shape;4457;p4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9" name="Google Shape;4459;p48"/>
            <p:cNvGrpSpPr/>
            <p:nvPr/>
          </p:nvGrpSpPr>
          <p:grpSpPr>
            <a:xfrm>
              <a:off x="4479443" y="3645904"/>
              <a:ext cx="455965" cy="388789"/>
              <a:chOff x="2957425" y="238100"/>
              <a:chExt cx="1910200" cy="1628775"/>
            </a:xfrm>
          </p:grpSpPr>
          <p:sp>
            <p:nvSpPr>
              <p:cNvPr id="4460" name="Google Shape;4460;p4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0" name="Google Shape;4470;p48"/>
          <p:cNvGrpSpPr/>
          <p:nvPr/>
        </p:nvGrpSpPr>
        <p:grpSpPr>
          <a:xfrm>
            <a:off x="2480746" y="3534460"/>
            <a:ext cx="1243128" cy="637739"/>
            <a:chOff x="2496310" y="3693351"/>
            <a:chExt cx="1342906" cy="688926"/>
          </a:xfrm>
        </p:grpSpPr>
        <p:grpSp>
          <p:nvGrpSpPr>
            <p:cNvPr id="4471" name="Google Shape;4471;p48"/>
            <p:cNvGrpSpPr/>
            <p:nvPr/>
          </p:nvGrpSpPr>
          <p:grpSpPr>
            <a:xfrm>
              <a:off x="2496310" y="3693351"/>
              <a:ext cx="1342906" cy="688875"/>
              <a:chOff x="2496310" y="3693351"/>
              <a:chExt cx="1342906" cy="688875"/>
            </a:xfrm>
          </p:grpSpPr>
          <p:sp>
            <p:nvSpPr>
              <p:cNvPr id="4472" name="Google Shape;4472;p4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78" name="Google Shape;4478;p48"/>
              <p:cNvCxnSpPr>
                <a:stCxn id="447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479" name="Google Shape;4479;p48"/>
              <p:cNvCxnSpPr>
                <a:stCxn id="447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480" name="Google Shape;4480;p48"/>
              <p:cNvCxnSpPr>
                <a:stCxn id="447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1" name="Google Shape;4481;p48"/>
              <p:cNvCxnSpPr>
                <a:stCxn id="447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2" name="Google Shape;4482;p48"/>
              <p:cNvCxnSpPr>
                <a:stCxn id="447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483" name="Google Shape;4483;p48"/>
            <p:cNvGrpSpPr/>
            <p:nvPr/>
          </p:nvGrpSpPr>
          <p:grpSpPr>
            <a:xfrm>
              <a:off x="2675275" y="3930557"/>
              <a:ext cx="1003306" cy="451719"/>
              <a:chOff x="2675275" y="4174282"/>
              <a:chExt cx="1003306" cy="451719"/>
            </a:xfrm>
          </p:grpSpPr>
          <p:sp>
            <p:nvSpPr>
              <p:cNvPr id="4484" name="Google Shape;4484;p4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7" name="Google Shape;4487;p48"/>
          <p:cNvGrpSpPr/>
          <p:nvPr/>
        </p:nvGrpSpPr>
        <p:grpSpPr>
          <a:xfrm>
            <a:off x="1654417" y="971307"/>
            <a:ext cx="574511" cy="874709"/>
            <a:chOff x="1715404" y="1112080"/>
            <a:chExt cx="642270" cy="977984"/>
          </a:xfrm>
        </p:grpSpPr>
        <p:grpSp>
          <p:nvGrpSpPr>
            <p:cNvPr id="4488" name="Google Shape;4488;p48"/>
            <p:cNvGrpSpPr/>
            <p:nvPr/>
          </p:nvGrpSpPr>
          <p:grpSpPr>
            <a:xfrm>
              <a:off x="1715404" y="1112080"/>
              <a:ext cx="642270" cy="977984"/>
              <a:chOff x="1715404" y="1112080"/>
              <a:chExt cx="642270" cy="977984"/>
            </a:xfrm>
          </p:grpSpPr>
          <p:sp>
            <p:nvSpPr>
              <p:cNvPr id="4489" name="Google Shape;4489;p4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1" name="Google Shape;4491;p48"/>
            <p:cNvGrpSpPr/>
            <p:nvPr/>
          </p:nvGrpSpPr>
          <p:grpSpPr>
            <a:xfrm>
              <a:off x="1768927" y="1165603"/>
              <a:ext cx="535225" cy="851367"/>
              <a:chOff x="1768927" y="1165603"/>
              <a:chExt cx="535225" cy="851367"/>
            </a:xfrm>
          </p:grpSpPr>
          <p:sp>
            <p:nvSpPr>
              <p:cNvPr id="4492" name="Google Shape;4492;p4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48"/>
            <p:cNvGrpSpPr/>
            <p:nvPr/>
          </p:nvGrpSpPr>
          <p:grpSpPr>
            <a:xfrm>
              <a:off x="1822449" y="1219125"/>
              <a:ext cx="428180" cy="718859"/>
              <a:chOff x="1822449" y="1219125"/>
              <a:chExt cx="428180" cy="718859"/>
            </a:xfrm>
          </p:grpSpPr>
          <p:sp>
            <p:nvSpPr>
              <p:cNvPr id="4495" name="Google Shape;4495;p4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48"/>
            <p:cNvGrpSpPr/>
            <p:nvPr/>
          </p:nvGrpSpPr>
          <p:grpSpPr>
            <a:xfrm>
              <a:off x="1875972" y="1272648"/>
              <a:ext cx="321135" cy="586939"/>
              <a:chOff x="1875972" y="1272648"/>
              <a:chExt cx="321135" cy="586939"/>
            </a:xfrm>
          </p:grpSpPr>
          <p:sp>
            <p:nvSpPr>
              <p:cNvPr id="4498" name="Google Shape;4498;p4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0" name="Google Shape;4500;p48"/>
          <p:cNvGrpSpPr/>
          <p:nvPr/>
        </p:nvGrpSpPr>
        <p:grpSpPr>
          <a:xfrm>
            <a:off x="7761578" y="3528028"/>
            <a:ext cx="293855" cy="644170"/>
            <a:chOff x="241025" y="3151575"/>
            <a:chExt cx="293855" cy="644170"/>
          </a:xfrm>
        </p:grpSpPr>
        <p:sp>
          <p:nvSpPr>
            <p:cNvPr id="4501" name="Google Shape;4501;p4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48"/>
          <p:cNvGrpSpPr/>
          <p:nvPr/>
        </p:nvGrpSpPr>
        <p:grpSpPr>
          <a:xfrm>
            <a:off x="709562" y="2728028"/>
            <a:ext cx="1779649" cy="591620"/>
            <a:chOff x="246070" y="1983375"/>
            <a:chExt cx="1855347" cy="616849"/>
          </a:xfrm>
        </p:grpSpPr>
        <p:sp>
          <p:nvSpPr>
            <p:cNvPr id="4504" name="Google Shape;4504;p4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8"/>
          <p:cNvGrpSpPr/>
          <p:nvPr/>
        </p:nvGrpSpPr>
        <p:grpSpPr>
          <a:xfrm>
            <a:off x="2320428" y="971307"/>
            <a:ext cx="711055" cy="745993"/>
            <a:chOff x="2496269" y="1171698"/>
            <a:chExt cx="761953" cy="799392"/>
          </a:xfrm>
        </p:grpSpPr>
        <p:grpSp>
          <p:nvGrpSpPr>
            <p:cNvPr id="4514" name="Google Shape;4514;p48"/>
            <p:cNvGrpSpPr/>
            <p:nvPr/>
          </p:nvGrpSpPr>
          <p:grpSpPr>
            <a:xfrm>
              <a:off x="2496269" y="1171698"/>
              <a:ext cx="761953" cy="723022"/>
              <a:chOff x="2496269" y="1171698"/>
              <a:chExt cx="761953" cy="723022"/>
            </a:xfrm>
          </p:grpSpPr>
          <p:sp>
            <p:nvSpPr>
              <p:cNvPr id="4515" name="Google Shape;4515;p4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7" name="Google Shape;4517;p48"/>
              <p:cNvGrpSpPr/>
              <p:nvPr/>
            </p:nvGrpSpPr>
            <p:grpSpPr>
              <a:xfrm>
                <a:off x="2496269" y="1171698"/>
                <a:ext cx="761953" cy="723022"/>
                <a:chOff x="2496269" y="1120652"/>
                <a:chExt cx="761953" cy="723022"/>
              </a:xfrm>
            </p:grpSpPr>
            <p:grpSp>
              <p:nvGrpSpPr>
                <p:cNvPr id="4518" name="Google Shape;4518;p48"/>
                <p:cNvGrpSpPr/>
                <p:nvPr/>
              </p:nvGrpSpPr>
              <p:grpSpPr>
                <a:xfrm>
                  <a:off x="2496269" y="1120652"/>
                  <a:ext cx="761953" cy="723022"/>
                  <a:chOff x="2496269" y="1120652"/>
                  <a:chExt cx="761953" cy="723022"/>
                </a:xfrm>
              </p:grpSpPr>
              <p:grpSp>
                <p:nvGrpSpPr>
                  <p:cNvPr id="4519" name="Google Shape;4519;p48"/>
                  <p:cNvGrpSpPr/>
                  <p:nvPr/>
                </p:nvGrpSpPr>
                <p:grpSpPr>
                  <a:xfrm>
                    <a:off x="2496269" y="1304589"/>
                    <a:ext cx="407089" cy="305057"/>
                    <a:chOff x="2496269" y="1304589"/>
                    <a:chExt cx="407089" cy="305057"/>
                  </a:xfrm>
                </p:grpSpPr>
                <p:sp>
                  <p:nvSpPr>
                    <p:cNvPr id="4520" name="Google Shape;4520;p4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48"/>
                  <p:cNvGrpSpPr/>
                  <p:nvPr/>
                </p:nvGrpSpPr>
                <p:grpSpPr>
                  <a:xfrm>
                    <a:off x="2586468" y="1493376"/>
                    <a:ext cx="358850" cy="349656"/>
                    <a:chOff x="2586468" y="1493376"/>
                    <a:chExt cx="358850" cy="349656"/>
                  </a:xfrm>
                </p:grpSpPr>
                <p:sp>
                  <p:nvSpPr>
                    <p:cNvPr id="4523" name="Google Shape;4523;p4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48"/>
                  <p:cNvGrpSpPr/>
                  <p:nvPr/>
                </p:nvGrpSpPr>
                <p:grpSpPr>
                  <a:xfrm>
                    <a:off x="2807939" y="1494024"/>
                    <a:ext cx="358857" cy="349650"/>
                    <a:chOff x="2807939" y="1494024"/>
                    <a:chExt cx="358857" cy="349650"/>
                  </a:xfrm>
                </p:grpSpPr>
                <p:sp>
                  <p:nvSpPr>
                    <p:cNvPr id="4526" name="Google Shape;4526;p4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48"/>
                  <p:cNvGrpSpPr/>
                  <p:nvPr/>
                </p:nvGrpSpPr>
                <p:grpSpPr>
                  <a:xfrm>
                    <a:off x="2851133" y="1305635"/>
                    <a:ext cx="407089" cy="305057"/>
                    <a:chOff x="2851133" y="1305635"/>
                    <a:chExt cx="407089" cy="305057"/>
                  </a:xfrm>
                </p:grpSpPr>
                <p:sp>
                  <p:nvSpPr>
                    <p:cNvPr id="4529" name="Google Shape;4529;p4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48"/>
                  <p:cNvGrpSpPr/>
                  <p:nvPr/>
                </p:nvGrpSpPr>
                <p:grpSpPr>
                  <a:xfrm>
                    <a:off x="2727495" y="1120652"/>
                    <a:ext cx="300271" cy="396358"/>
                    <a:chOff x="2727495" y="1120652"/>
                    <a:chExt cx="300271" cy="396358"/>
                  </a:xfrm>
                </p:grpSpPr>
                <p:sp>
                  <p:nvSpPr>
                    <p:cNvPr id="4532" name="Google Shape;4532;p4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4" name="Google Shape;4534;p48"/>
                <p:cNvGrpSpPr/>
                <p:nvPr/>
              </p:nvGrpSpPr>
              <p:grpSpPr>
                <a:xfrm>
                  <a:off x="2722305" y="1350460"/>
                  <a:ext cx="308357" cy="308344"/>
                  <a:chOff x="2722305" y="1350460"/>
                  <a:chExt cx="308357" cy="308344"/>
                </a:xfrm>
              </p:grpSpPr>
              <p:sp>
                <p:nvSpPr>
                  <p:cNvPr id="4535" name="Google Shape;4535;p4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6" name="Google Shape;4536;p48"/>
                  <p:cNvGrpSpPr/>
                  <p:nvPr/>
                </p:nvGrpSpPr>
                <p:grpSpPr>
                  <a:xfrm>
                    <a:off x="2725064" y="1364529"/>
                    <a:ext cx="297954" cy="280182"/>
                    <a:chOff x="2725064" y="1364529"/>
                    <a:chExt cx="297954" cy="280182"/>
                  </a:xfrm>
                </p:grpSpPr>
                <p:sp>
                  <p:nvSpPr>
                    <p:cNvPr id="4537" name="Google Shape;4537;p4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542" name="Google Shape;4542;p4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7" name="Google Shape;4547;p48"/>
          <p:cNvGrpSpPr/>
          <p:nvPr/>
        </p:nvGrpSpPr>
        <p:grpSpPr>
          <a:xfrm>
            <a:off x="3909129" y="2727412"/>
            <a:ext cx="1569144" cy="591015"/>
            <a:chOff x="3820100" y="3023049"/>
            <a:chExt cx="1303926" cy="491162"/>
          </a:xfrm>
        </p:grpSpPr>
        <p:grpSp>
          <p:nvGrpSpPr>
            <p:cNvPr id="4548" name="Google Shape;4548;p48"/>
            <p:cNvGrpSpPr/>
            <p:nvPr/>
          </p:nvGrpSpPr>
          <p:grpSpPr>
            <a:xfrm>
              <a:off x="3820100" y="3023072"/>
              <a:ext cx="1303926" cy="491139"/>
              <a:chOff x="3820100" y="3023072"/>
              <a:chExt cx="1303926" cy="491139"/>
            </a:xfrm>
          </p:grpSpPr>
          <p:sp>
            <p:nvSpPr>
              <p:cNvPr id="4549" name="Google Shape;4549;p4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48"/>
            <p:cNvGrpSpPr/>
            <p:nvPr/>
          </p:nvGrpSpPr>
          <p:grpSpPr>
            <a:xfrm>
              <a:off x="4132439" y="3023645"/>
              <a:ext cx="393633" cy="177096"/>
              <a:chOff x="4132439" y="3023645"/>
              <a:chExt cx="393633" cy="177096"/>
            </a:xfrm>
          </p:grpSpPr>
          <p:sp>
            <p:nvSpPr>
              <p:cNvPr id="4552" name="Google Shape;4552;p4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48"/>
            <p:cNvGrpSpPr/>
            <p:nvPr/>
          </p:nvGrpSpPr>
          <p:grpSpPr>
            <a:xfrm>
              <a:off x="3921811" y="3023049"/>
              <a:ext cx="1002397" cy="388943"/>
              <a:chOff x="3921811" y="3023049"/>
              <a:chExt cx="1002397" cy="388943"/>
            </a:xfrm>
          </p:grpSpPr>
          <p:sp>
            <p:nvSpPr>
              <p:cNvPr id="4555" name="Google Shape;4555;p4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48"/>
            <p:cNvGrpSpPr/>
            <p:nvPr/>
          </p:nvGrpSpPr>
          <p:grpSpPr>
            <a:xfrm>
              <a:off x="4023645" y="3023049"/>
              <a:ext cx="683032" cy="286722"/>
              <a:chOff x="4023645" y="3023049"/>
              <a:chExt cx="683032" cy="286722"/>
            </a:xfrm>
          </p:grpSpPr>
          <p:sp>
            <p:nvSpPr>
              <p:cNvPr id="4558" name="Google Shape;4558;p4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0" name="Google Shape;4560;p48"/>
          <p:cNvGrpSpPr/>
          <p:nvPr/>
        </p:nvGrpSpPr>
        <p:grpSpPr>
          <a:xfrm>
            <a:off x="1541251" y="1854258"/>
            <a:ext cx="713522" cy="688025"/>
            <a:chOff x="1706078" y="2092648"/>
            <a:chExt cx="660913" cy="637296"/>
          </a:xfrm>
        </p:grpSpPr>
        <p:sp>
          <p:nvSpPr>
            <p:cNvPr id="4561" name="Google Shape;4561;p4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2" name="Google Shape;4562;p48"/>
            <p:cNvGrpSpPr/>
            <p:nvPr/>
          </p:nvGrpSpPr>
          <p:grpSpPr>
            <a:xfrm>
              <a:off x="1706078" y="2092648"/>
              <a:ext cx="660913" cy="575241"/>
              <a:chOff x="1706078" y="2092648"/>
              <a:chExt cx="660913" cy="575241"/>
            </a:xfrm>
          </p:grpSpPr>
          <p:sp>
            <p:nvSpPr>
              <p:cNvPr id="4563" name="Google Shape;4563;p4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6" name="Google Shape;4566;p48"/>
          <p:cNvGrpSpPr/>
          <p:nvPr/>
        </p:nvGrpSpPr>
        <p:grpSpPr>
          <a:xfrm>
            <a:off x="6303109" y="971806"/>
            <a:ext cx="1317459" cy="684168"/>
            <a:chOff x="238125" y="999450"/>
            <a:chExt cx="7140700" cy="3708225"/>
          </a:xfrm>
        </p:grpSpPr>
        <p:sp>
          <p:nvSpPr>
            <p:cNvPr id="4567" name="Google Shape;4567;p4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579"/>
        <p:cNvGrpSpPr/>
        <p:nvPr/>
      </p:nvGrpSpPr>
      <p:grpSpPr>
        <a:xfrm>
          <a:off x="0" y="0"/>
          <a:ext cx="0" cy="0"/>
          <a:chOff x="0" y="0"/>
          <a:chExt cx="0" cy="0"/>
        </a:xfrm>
      </p:grpSpPr>
      <p:grpSp>
        <p:nvGrpSpPr>
          <p:cNvPr id="4580" name="Google Shape;4580;p49"/>
          <p:cNvGrpSpPr/>
          <p:nvPr/>
        </p:nvGrpSpPr>
        <p:grpSpPr>
          <a:xfrm>
            <a:off x="717027" y="967622"/>
            <a:ext cx="1636117" cy="1526144"/>
            <a:chOff x="729238" y="1179665"/>
            <a:chExt cx="1636117" cy="1526144"/>
          </a:xfrm>
        </p:grpSpPr>
        <p:grpSp>
          <p:nvGrpSpPr>
            <p:cNvPr id="4581" name="Google Shape;4581;p49"/>
            <p:cNvGrpSpPr/>
            <p:nvPr/>
          </p:nvGrpSpPr>
          <p:grpSpPr>
            <a:xfrm>
              <a:off x="729238" y="1179665"/>
              <a:ext cx="80700" cy="1526144"/>
              <a:chOff x="729238" y="1179665"/>
              <a:chExt cx="80700" cy="1526144"/>
            </a:xfrm>
          </p:grpSpPr>
          <p:sp>
            <p:nvSpPr>
              <p:cNvPr id="4582" name="Google Shape;4582;p4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2" name="Google Shape;4592;p49"/>
            <p:cNvGrpSpPr/>
            <p:nvPr/>
          </p:nvGrpSpPr>
          <p:grpSpPr>
            <a:xfrm>
              <a:off x="903098" y="1179665"/>
              <a:ext cx="80700" cy="1526144"/>
              <a:chOff x="903098" y="1179665"/>
              <a:chExt cx="80700" cy="1526144"/>
            </a:xfrm>
          </p:grpSpPr>
          <p:sp>
            <p:nvSpPr>
              <p:cNvPr id="4593" name="Google Shape;4593;p4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49"/>
            <p:cNvGrpSpPr/>
            <p:nvPr/>
          </p:nvGrpSpPr>
          <p:grpSpPr>
            <a:xfrm>
              <a:off x="1076958" y="1179665"/>
              <a:ext cx="80700" cy="1526144"/>
              <a:chOff x="1076958" y="1179665"/>
              <a:chExt cx="80700" cy="1526144"/>
            </a:xfrm>
          </p:grpSpPr>
          <p:sp>
            <p:nvSpPr>
              <p:cNvPr id="4604" name="Google Shape;4604;p4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49"/>
            <p:cNvGrpSpPr/>
            <p:nvPr/>
          </p:nvGrpSpPr>
          <p:grpSpPr>
            <a:xfrm>
              <a:off x="1247707" y="1179665"/>
              <a:ext cx="80700" cy="1526144"/>
              <a:chOff x="1247707" y="1179665"/>
              <a:chExt cx="80700" cy="1526144"/>
            </a:xfrm>
          </p:grpSpPr>
          <p:sp>
            <p:nvSpPr>
              <p:cNvPr id="4615" name="Google Shape;4615;p4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49"/>
            <p:cNvGrpSpPr/>
            <p:nvPr/>
          </p:nvGrpSpPr>
          <p:grpSpPr>
            <a:xfrm>
              <a:off x="1421567" y="1179665"/>
              <a:ext cx="80700" cy="1526144"/>
              <a:chOff x="1421567" y="1179665"/>
              <a:chExt cx="80700" cy="1526144"/>
            </a:xfrm>
          </p:grpSpPr>
          <p:sp>
            <p:nvSpPr>
              <p:cNvPr id="4626" name="Google Shape;4626;p4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6" name="Google Shape;4636;p49"/>
            <p:cNvGrpSpPr/>
            <p:nvPr/>
          </p:nvGrpSpPr>
          <p:grpSpPr>
            <a:xfrm>
              <a:off x="1592327" y="1179665"/>
              <a:ext cx="80700" cy="1526144"/>
              <a:chOff x="1592327" y="1179665"/>
              <a:chExt cx="80700" cy="1526144"/>
            </a:xfrm>
          </p:grpSpPr>
          <p:sp>
            <p:nvSpPr>
              <p:cNvPr id="4637" name="Google Shape;4637;p4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49"/>
            <p:cNvGrpSpPr/>
            <p:nvPr/>
          </p:nvGrpSpPr>
          <p:grpSpPr>
            <a:xfrm>
              <a:off x="1766187" y="1179665"/>
              <a:ext cx="80700" cy="1526144"/>
              <a:chOff x="1766187" y="1179665"/>
              <a:chExt cx="80700" cy="1526144"/>
            </a:xfrm>
          </p:grpSpPr>
          <p:sp>
            <p:nvSpPr>
              <p:cNvPr id="4648" name="Google Shape;4648;p4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49"/>
            <p:cNvGrpSpPr/>
            <p:nvPr/>
          </p:nvGrpSpPr>
          <p:grpSpPr>
            <a:xfrm>
              <a:off x="1936935" y="1179665"/>
              <a:ext cx="80700" cy="1526144"/>
              <a:chOff x="1936935" y="1179665"/>
              <a:chExt cx="80700" cy="1526144"/>
            </a:xfrm>
          </p:grpSpPr>
          <p:sp>
            <p:nvSpPr>
              <p:cNvPr id="4659" name="Google Shape;4659;p4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49"/>
            <p:cNvGrpSpPr/>
            <p:nvPr/>
          </p:nvGrpSpPr>
          <p:grpSpPr>
            <a:xfrm>
              <a:off x="2110795" y="1179665"/>
              <a:ext cx="80700" cy="1526144"/>
              <a:chOff x="2110795" y="1179665"/>
              <a:chExt cx="80700" cy="1526144"/>
            </a:xfrm>
          </p:grpSpPr>
          <p:sp>
            <p:nvSpPr>
              <p:cNvPr id="4670" name="Google Shape;4670;p4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0" name="Google Shape;4680;p49"/>
            <p:cNvGrpSpPr/>
            <p:nvPr/>
          </p:nvGrpSpPr>
          <p:grpSpPr>
            <a:xfrm>
              <a:off x="2284655" y="1179665"/>
              <a:ext cx="80700" cy="1526144"/>
              <a:chOff x="2284655" y="1179665"/>
              <a:chExt cx="80700" cy="1526144"/>
            </a:xfrm>
          </p:grpSpPr>
          <p:sp>
            <p:nvSpPr>
              <p:cNvPr id="4681" name="Google Shape;4681;p4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1" name="Google Shape;4691;p49"/>
          <p:cNvGrpSpPr/>
          <p:nvPr/>
        </p:nvGrpSpPr>
        <p:grpSpPr>
          <a:xfrm>
            <a:off x="2611693" y="986760"/>
            <a:ext cx="1364248" cy="1102133"/>
            <a:chOff x="2623904" y="1198803"/>
            <a:chExt cx="1364248" cy="1102133"/>
          </a:xfrm>
        </p:grpSpPr>
        <p:grpSp>
          <p:nvGrpSpPr>
            <p:cNvPr id="4692" name="Google Shape;4692;p49"/>
            <p:cNvGrpSpPr/>
            <p:nvPr/>
          </p:nvGrpSpPr>
          <p:grpSpPr>
            <a:xfrm>
              <a:off x="2623907" y="1198803"/>
              <a:ext cx="1364245" cy="273000"/>
              <a:chOff x="2623907" y="1198803"/>
              <a:chExt cx="1364245" cy="273000"/>
            </a:xfrm>
          </p:grpSpPr>
          <p:sp>
            <p:nvSpPr>
              <p:cNvPr id="4693" name="Google Shape;4693;p4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49"/>
            <p:cNvGrpSpPr/>
            <p:nvPr/>
          </p:nvGrpSpPr>
          <p:grpSpPr>
            <a:xfrm>
              <a:off x="2623904" y="1476964"/>
              <a:ext cx="1364245" cy="273000"/>
              <a:chOff x="2623904" y="1476964"/>
              <a:chExt cx="1364245" cy="273000"/>
            </a:xfrm>
          </p:grpSpPr>
          <p:sp>
            <p:nvSpPr>
              <p:cNvPr id="4699" name="Google Shape;4699;p4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49"/>
            <p:cNvGrpSpPr/>
            <p:nvPr/>
          </p:nvGrpSpPr>
          <p:grpSpPr>
            <a:xfrm>
              <a:off x="2623907" y="1749775"/>
              <a:ext cx="1364245" cy="273000"/>
              <a:chOff x="2623907" y="1749775"/>
              <a:chExt cx="1364245" cy="273000"/>
            </a:xfrm>
          </p:grpSpPr>
          <p:sp>
            <p:nvSpPr>
              <p:cNvPr id="4705" name="Google Shape;4705;p4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49"/>
            <p:cNvGrpSpPr/>
            <p:nvPr/>
          </p:nvGrpSpPr>
          <p:grpSpPr>
            <a:xfrm>
              <a:off x="2623904" y="2027936"/>
              <a:ext cx="1364245" cy="273000"/>
              <a:chOff x="2623904" y="2027936"/>
              <a:chExt cx="1364245" cy="273000"/>
            </a:xfrm>
          </p:grpSpPr>
          <p:sp>
            <p:nvSpPr>
              <p:cNvPr id="4711" name="Google Shape;4711;p4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6" name="Google Shape;4716;p49"/>
          <p:cNvGrpSpPr/>
          <p:nvPr/>
        </p:nvGrpSpPr>
        <p:grpSpPr>
          <a:xfrm>
            <a:off x="2601154" y="2445833"/>
            <a:ext cx="1387541" cy="159124"/>
            <a:chOff x="3200660" y="2180272"/>
            <a:chExt cx="2563824" cy="378237"/>
          </a:xfrm>
        </p:grpSpPr>
        <p:sp>
          <p:nvSpPr>
            <p:cNvPr id="4717" name="Google Shape;4717;p4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49"/>
          <p:cNvGrpSpPr/>
          <p:nvPr/>
        </p:nvGrpSpPr>
        <p:grpSpPr>
          <a:xfrm>
            <a:off x="2597679" y="2723597"/>
            <a:ext cx="1390502" cy="159625"/>
            <a:chOff x="3530150" y="2790075"/>
            <a:chExt cx="1962600" cy="225300"/>
          </a:xfrm>
        </p:grpSpPr>
        <p:sp>
          <p:nvSpPr>
            <p:cNvPr id="4736" name="Google Shape;4736;p4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49"/>
          <p:cNvGrpSpPr/>
          <p:nvPr/>
        </p:nvGrpSpPr>
        <p:grpSpPr>
          <a:xfrm>
            <a:off x="2597736" y="3001862"/>
            <a:ext cx="1411629" cy="154175"/>
            <a:chOff x="3558802" y="4011244"/>
            <a:chExt cx="1866000" cy="111600"/>
          </a:xfrm>
        </p:grpSpPr>
        <p:sp>
          <p:nvSpPr>
            <p:cNvPr id="4739" name="Google Shape;4739;p4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49"/>
          <p:cNvGrpSpPr/>
          <p:nvPr/>
        </p:nvGrpSpPr>
        <p:grpSpPr>
          <a:xfrm>
            <a:off x="2598024" y="2207432"/>
            <a:ext cx="1383503" cy="119761"/>
            <a:chOff x="3465975" y="2270258"/>
            <a:chExt cx="1986364" cy="171947"/>
          </a:xfrm>
        </p:grpSpPr>
        <p:sp>
          <p:nvSpPr>
            <p:cNvPr id="4742" name="Google Shape;4742;p4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0" name="Google Shape;4750;p49"/>
          <p:cNvGrpSpPr/>
          <p:nvPr/>
        </p:nvGrpSpPr>
        <p:grpSpPr>
          <a:xfrm>
            <a:off x="2609031" y="3571205"/>
            <a:ext cx="1369531" cy="195460"/>
            <a:chOff x="723300" y="4253549"/>
            <a:chExt cx="2276482" cy="324900"/>
          </a:xfrm>
        </p:grpSpPr>
        <p:sp>
          <p:nvSpPr>
            <p:cNvPr id="4751" name="Google Shape;4751;p4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6" name="Google Shape;4756;p49"/>
          <p:cNvGrpSpPr/>
          <p:nvPr/>
        </p:nvGrpSpPr>
        <p:grpSpPr>
          <a:xfrm>
            <a:off x="2598592" y="3272446"/>
            <a:ext cx="1389066" cy="180119"/>
            <a:chOff x="705948" y="3788465"/>
            <a:chExt cx="2308953" cy="299400"/>
          </a:xfrm>
        </p:grpSpPr>
        <p:sp>
          <p:nvSpPr>
            <p:cNvPr id="4757" name="Google Shape;4757;p4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49"/>
          <p:cNvGrpSpPr/>
          <p:nvPr/>
        </p:nvGrpSpPr>
        <p:grpSpPr>
          <a:xfrm>
            <a:off x="4195583" y="1876400"/>
            <a:ext cx="1433821" cy="191501"/>
            <a:chOff x="4273350" y="2088443"/>
            <a:chExt cx="1433821" cy="191501"/>
          </a:xfrm>
        </p:grpSpPr>
        <p:grpSp>
          <p:nvGrpSpPr>
            <p:cNvPr id="4763" name="Google Shape;4763;p49"/>
            <p:cNvGrpSpPr/>
            <p:nvPr/>
          </p:nvGrpSpPr>
          <p:grpSpPr>
            <a:xfrm>
              <a:off x="4273350" y="2088443"/>
              <a:ext cx="1433821" cy="0"/>
              <a:chOff x="5224975" y="2962250"/>
              <a:chExt cx="1544400" cy="0"/>
            </a:xfrm>
          </p:grpSpPr>
          <p:cxnSp>
            <p:nvCxnSpPr>
              <p:cNvPr id="4764" name="Google Shape;4764;p4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65" name="Google Shape;4765;p4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766" name="Google Shape;4766;p49"/>
            <p:cNvGrpSpPr/>
            <p:nvPr/>
          </p:nvGrpSpPr>
          <p:grpSpPr>
            <a:xfrm>
              <a:off x="4273350" y="2279944"/>
              <a:ext cx="1433821" cy="0"/>
              <a:chOff x="5224975" y="2962250"/>
              <a:chExt cx="1544400" cy="0"/>
            </a:xfrm>
          </p:grpSpPr>
          <p:cxnSp>
            <p:nvCxnSpPr>
              <p:cNvPr id="4767" name="Google Shape;4767;p4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68" name="Google Shape;4768;p4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769" name="Google Shape;4769;p49"/>
          <p:cNvGrpSpPr/>
          <p:nvPr/>
        </p:nvGrpSpPr>
        <p:grpSpPr>
          <a:xfrm>
            <a:off x="2646529" y="3885304"/>
            <a:ext cx="1304609" cy="294074"/>
            <a:chOff x="2658741" y="4097347"/>
            <a:chExt cx="1304609" cy="294074"/>
          </a:xfrm>
        </p:grpSpPr>
        <p:grpSp>
          <p:nvGrpSpPr>
            <p:cNvPr id="4770" name="Google Shape;4770;p49"/>
            <p:cNvGrpSpPr/>
            <p:nvPr/>
          </p:nvGrpSpPr>
          <p:grpSpPr>
            <a:xfrm>
              <a:off x="2658741" y="4097347"/>
              <a:ext cx="118572" cy="294074"/>
              <a:chOff x="3343310" y="4475555"/>
              <a:chExt cx="127717" cy="316753"/>
            </a:xfrm>
          </p:grpSpPr>
          <p:sp>
            <p:nvSpPr>
              <p:cNvPr id="4771" name="Google Shape;4771;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49"/>
            <p:cNvGrpSpPr/>
            <p:nvPr/>
          </p:nvGrpSpPr>
          <p:grpSpPr>
            <a:xfrm>
              <a:off x="3815519" y="4098388"/>
              <a:ext cx="147831" cy="291991"/>
              <a:chOff x="3527539" y="4476677"/>
              <a:chExt cx="159232" cy="314510"/>
            </a:xfrm>
          </p:grpSpPr>
          <p:sp>
            <p:nvSpPr>
              <p:cNvPr id="4774" name="Google Shape;4774;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49"/>
            <p:cNvGrpSpPr/>
            <p:nvPr/>
          </p:nvGrpSpPr>
          <p:grpSpPr>
            <a:xfrm>
              <a:off x="3511696" y="4098388"/>
              <a:ext cx="147831" cy="291991"/>
              <a:chOff x="3527539" y="4476677"/>
              <a:chExt cx="159232" cy="314510"/>
            </a:xfrm>
          </p:grpSpPr>
          <p:sp>
            <p:nvSpPr>
              <p:cNvPr id="4777" name="Google Shape;4777;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49"/>
            <p:cNvGrpSpPr/>
            <p:nvPr/>
          </p:nvGrpSpPr>
          <p:grpSpPr>
            <a:xfrm>
              <a:off x="3207874" y="4098388"/>
              <a:ext cx="147831" cy="291991"/>
              <a:chOff x="3527539" y="4476677"/>
              <a:chExt cx="159232" cy="314510"/>
            </a:xfrm>
          </p:grpSpPr>
          <p:sp>
            <p:nvSpPr>
              <p:cNvPr id="4780" name="Google Shape;4780;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49"/>
            <p:cNvGrpSpPr/>
            <p:nvPr/>
          </p:nvGrpSpPr>
          <p:grpSpPr>
            <a:xfrm>
              <a:off x="2933305" y="4097347"/>
              <a:ext cx="118572" cy="294074"/>
              <a:chOff x="3343310" y="4475555"/>
              <a:chExt cx="127717" cy="316753"/>
            </a:xfrm>
          </p:grpSpPr>
          <p:sp>
            <p:nvSpPr>
              <p:cNvPr id="4783" name="Google Shape;4783;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5" name="Google Shape;4785;p49"/>
          <p:cNvGrpSpPr/>
          <p:nvPr/>
        </p:nvGrpSpPr>
        <p:grpSpPr>
          <a:xfrm>
            <a:off x="4197138" y="963998"/>
            <a:ext cx="1430711" cy="751237"/>
            <a:chOff x="5159450" y="1919950"/>
            <a:chExt cx="1541050" cy="862500"/>
          </a:xfrm>
        </p:grpSpPr>
        <p:sp>
          <p:nvSpPr>
            <p:cNvPr id="4786" name="Google Shape;4786;p4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4787" name="Google Shape;4787;p49"/>
            <p:cNvGrpSpPr/>
            <p:nvPr/>
          </p:nvGrpSpPr>
          <p:grpSpPr>
            <a:xfrm>
              <a:off x="5159450" y="1919950"/>
              <a:ext cx="1541050" cy="862500"/>
              <a:chOff x="5159450" y="1919950"/>
              <a:chExt cx="1541050" cy="862500"/>
            </a:xfrm>
          </p:grpSpPr>
          <p:cxnSp>
            <p:nvCxnSpPr>
              <p:cNvPr id="4788" name="Google Shape;4788;p4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789" name="Google Shape;4789;p4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790" name="Google Shape;4790;p49"/>
          <p:cNvGrpSpPr/>
          <p:nvPr/>
        </p:nvGrpSpPr>
        <p:grpSpPr>
          <a:xfrm>
            <a:off x="4245275" y="2227768"/>
            <a:ext cx="1334436" cy="967914"/>
            <a:chOff x="4294923" y="2439811"/>
            <a:chExt cx="1334436" cy="967914"/>
          </a:xfrm>
        </p:grpSpPr>
        <p:grpSp>
          <p:nvGrpSpPr>
            <p:cNvPr id="4791" name="Google Shape;4791;p49"/>
            <p:cNvGrpSpPr/>
            <p:nvPr/>
          </p:nvGrpSpPr>
          <p:grpSpPr>
            <a:xfrm>
              <a:off x="4960455" y="2469658"/>
              <a:ext cx="668904" cy="885524"/>
              <a:chOff x="4960455" y="2469658"/>
              <a:chExt cx="668904" cy="885524"/>
            </a:xfrm>
          </p:grpSpPr>
          <p:sp>
            <p:nvSpPr>
              <p:cNvPr id="4792" name="Google Shape;4792;p4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49"/>
            <p:cNvGrpSpPr/>
            <p:nvPr/>
          </p:nvGrpSpPr>
          <p:grpSpPr>
            <a:xfrm>
              <a:off x="4294923" y="2469658"/>
              <a:ext cx="668951" cy="885524"/>
              <a:chOff x="4294923" y="2469658"/>
              <a:chExt cx="668951" cy="885524"/>
            </a:xfrm>
          </p:grpSpPr>
          <p:sp>
            <p:nvSpPr>
              <p:cNvPr id="4799" name="Google Shape;4799;p4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5" name="Google Shape;4805;p4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49"/>
          <p:cNvGrpSpPr/>
          <p:nvPr/>
        </p:nvGrpSpPr>
        <p:grpSpPr>
          <a:xfrm>
            <a:off x="4231478" y="3282213"/>
            <a:ext cx="1430949" cy="897289"/>
            <a:chOff x="4351371" y="3547942"/>
            <a:chExt cx="1345130" cy="843475"/>
          </a:xfrm>
        </p:grpSpPr>
        <p:grpSp>
          <p:nvGrpSpPr>
            <p:cNvPr id="4807" name="Google Shape;4807;p49"/>
            <p:cNvGrpSpPr/>
            <p:nvPr/>
          </p:nvGrpSpPr>
          <p:grpSpPr>
            <a:xfrm>
              <a:off x="4351371" y="4209917"/>
              <a:ext cx="1345130" cy="181500"/>
              <a:chOff x="4351371" y="4209917"/>
              <a:chExt cx="1345130" cy="181500"/>
            </a:xfrm>
          </p:grpSpPr>
          <p:sp>
            <p:nvSpPr>
              <p:cNvPr id="4808" name="Google Shape;4808;p4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9" name="Google Shape;4809;p4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810" name="Google Shape;4810;p49"/>
            <p:cNvGrpSpPr/>
            <p:nvPr/>
          </p:nvGrpSpPr>
          <p:grpSpPr>
            <a:xfrm>
              <a:off x="4403010" y="3985221"/>
              <a:ext cx="1109518" cy="181500"/>
              <a:chOff x="4403010" y="3985221"/>
              <a:chExt cx="1109518" cy="181500"/>
            </a:xfrm>
          </p:grpSpPr>
          <p:sp>
            <p:nvSpPr>
              <p:cNvPr id="4811" name="Google Shape;4811;p4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2" name="Google Shape;4812;p4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813" name="Google Shape;4813;p49"/>
            <p:cNvGrpSpPr/>
            <p:nvPr/>
          </p:nvGrpSpPr>
          <p:grpSpPr>
            <a:xfrm>
              <a:off x="4618704" y="3766582"/>
              <a:ext cx="807858" cy="181500"/>
              <a:chOff x="4618704" y="3766582"/>
              <a:chExt cx="807858" cy="181500"/>
            </a:xfrm>
          </p:grpSpPr>
          <p:sp>
            <p:nvSpPr>
              <p:cNvPr id="4814" name="Google Shape;4814;p4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5" name="Google Shape;4815;p4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816" name="Google Shape;4816;p49"/>
            <p:cNvGrpSpPr/>
            <p:nvPr/>
          </p:nvGrpSpPr>
          <p:grpSpPr>
            <a:xfrm>
              <a:off x="4735238" y="3547942"/>
              <a:ext cx="462839" cy="181500"/>
              <a:chOff x="4735238" y="3547942"/>
              <a:chExt cx="462839" cy="181500"/>
            </a:xfrm>
          </p:grpSpPr>
          <p:sp>
            <p:nvSpPr>
              <p:cNvPr id="4817" name="Google Shape;4817;p4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8" name="Google Shape;4818;p4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819" name="Google Shape;4819;p49"/>
          <p:cNvGrpSpPr/>
          <p:nvPr/>
        </p:nvGrpSpPr>
        <p:grpSpPr>
          <a:xfrm>
            <a:off x="7407836" y="2217537"/>
            <a:ext cx="1020955" cy="928853"/>
            <a:chOff x="926675" y="238125"/>
            <a:chExt cx="5755100" cy="5232975"/>
          </a:xfrm>
        </p:grpSpPr>
        <p:sp>
          <p:nvSpPr>
            <p:cNvPr id="4820" name="Google Shape;4820;p4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49"/>
          <p:cNvGrpSpPr/>
          <p:nvPr/>
        </p:nvGrpSpPr>
        <p:grpSpPr>
          <a:xfrm>
            <a:off x="715210" y="2616272"/>
            <a:ext cx="1695374" cy="1560837"/>
            <a:chOff x="727421" y="2828315"/>
            <a:chExt cx="1695374" cy="1560837"/>
          </a:xfrm>
        </p:grpSpPr>
        <p:grpSp>
          <p:nvGrpSpPr>
            <p:cNvPr id="4825" name="Google Shape;4825;p49"/>
            <p:cNvGrpSpPr/>
            <p:nvPr/>
          </p:nvGrpSpPr>
          <p:grpSpPr>
            <a:xfrm>
              <a:off x="727421" y="2828315"/>
              <a:ext cx="1695374" cy="1560837"/>
              <a:chOff x="734799" y="2782450"/>
              <a:chExt cx="1571100" cy="1577400"/>
            </a:xfrm>
          </p:grpSpPr>
          <p:cxnSp>
            <p:nvCxnSpPr>
              <p:cNvPr id="4826" name="Google Shape;4826;p4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827" name="Google Shape;4827;p4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828" name="Google Shape;4828;p49"/>
            <p:cNvGrpSpPr/>
            <p:nvPr/>
          </p:nvGrpSpPr>
          <p:grpSpPr>
            <a:xfrm>
              <a:off x="819108" y="2882501"/>
              <a:ext cx="1556791" cy="1426186"/>
              <a:chOff x="819108" y="2882501"/>
              <a:chExt cx="1556791" cy="1426186"/>
            </a:xfrm>
          </p:grpSpPr>
          <p:grpSp>
            <p:nvGrpSpPr>
              <p:cNvPr id="4829" name="Google Shape;4829;p49"/>
              <p:cNvGrpSpPr/>
              <p:nvPr/>
            </p:nvGrpSpPr>
            <p:grpSpPr>
              <a:xfrm>
                <a:off x="819108" y="2882501"/>
                <a:ext cx="103104" cy="1426186"/>
                <a:chOff x="4674013" y="3100904"/>
                <a:chExt cx="122758" cy="1698043"/>
              </a:xfrm>
            </p:grpSpPr>
            <p:sp>
              <p:nvSpPr>
                <p:cNvPr id="4830" name="Google Shape;4830;p4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49"/>
              <p:cNvGrpSpPr/>
              <p:nvPr/>
            </p:nvGrpSpPr>
            <p:grpSpPr>
              <a:xfrm>
                <a:off x="1062475" y="2882501"/>
                <a:ext cx="103104" cy="1426186"/>
                <a:chOff x="4940438" y="3100904"/>
                <a:chExt cx="122758" cy="1698043"/>
              </a:xfrm>
            </p:grpSpPr>
            <p:sp>
              <p:nvSpPr>
                <p:cNvPr id="4838" name="Google Shape;4838;p4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49"/>
              <p:cNvGrpSpPr/>
              <p:nvPr/>
            </p:nvGrpSpPr>
            <p:grpSpPr>
              <a:xfrm>
                <a:off x="1299324" y="2882501"/>
                <a:ext cx="103104" cy="1426186"/>
                <a:chOff x="5206863" y="3100904"/>
                <a:chExt cx="122758" cy="1698043"/>
              </a:xfrm>
            </p:grpSpPr>
            <p:sp>
              <p:nvSpPr>
                <p:cNvPr id="4846" name="Google Shape;4846;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49"/>
              <p:cNvGrpSpPr/>
              <p:nvPr/>
            </p:nvGrpSpPr>
            <p:grpSpPr>
              <a:xfrm>
                <a:off x="1786057" y="2882501"/>
                <a:ext cx="103104" cy="1426186"/>
                <a:chOff x="6006138" y="3143629"/>
                <a:chExt cx="122758" cy="1698043"/>
              </a:xfrm>
            </p:grpSpPr>
            <p:sp>
              <p:nvSpPr>
                <p:cNvPr id="4854" name="Google Shape;4854;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49"/>
              <p:cNvGrpSpPr/>
              <p:nvPr/>
            </p:nvGrpSpPr>
            <p:grpSpPr>
              <a:xfrm>
                <a:off x="2029422" y="2882501"/>
                <a:ext cx="103104" cy="1426186"/>
                <a:chOff x="6805413" y="3100904"/>
                <a:chExt cx="122758" cy="1698043"/>
              </a:xfrm>
            </p:grpSpPr>
            <p:sp>
              <p:nvSpPr>
                <p:cNvPr id="4862" name="Google Shape;4862;p4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49"/>
              <p:cNvGrpSpPr/>
              <p:nvPr/>
            </p:nvGrpSpPr>
            <p:grpSpPr>
              <a:xfrm>
                <a:off x="2272795" y="2882501"/>
                <a:ext cx="103104" cy="1426186"/>
                <a:chOff x="5206863" y="3100904"/>
                <a:chExt cx="122758" cy="1698043"/>
              </a:xfrm>
            </p:grpSpPr>
            <p:sp>
              <p:nvSpPr>
                <p:cNvPr id="4870" name="Google Shape;4870;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49"/>
              <p:cNvGrpSpPr/>
              <p:nvPr/>
            </p:nvGrpSpPr>
            <p:grpSpPr>
              <a:xfrm>
                <a:off x="1542694" y="2882501"/>
                <a:ext cx="103104" cy="1426186"/>
                <a:chOff x="6006138" y="3143629"/>
                <a:chExt cx="122758" cy="1698043"/>
              </a:xfrm>
            </p:grpSpPr>
            <p:sp>
              <p:nvSpPr>
                <p:cNvPr id="4878" name="Google Shape;4878;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85" name="Google Shape;4885;p49"/>
          <p:cNvGrpSpPr/>
          <p:nvPr/>
        </p:nvGrpSpPr>
        <p:grpSpPr>
          <a:xfrm>
            <a:off x="5671260" y="3305994"/>
            <a:ext cx="2749952" cy="870677"/>
            <a:chOff x="238125" y="1725700"/>
            <a:chExt cx="7139025" cy="2260325"/>
          </a:xfrm>
        </p:grpSpPr>
        <p:sp>
          <p:nvSpPr>
            <p:cNvPr id="4886" name="Google Shape;4886;p4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4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49"/>
          <p:cNvGrpSpPr/>
          <p:nvPr/>
        </p:nvGrpSpPr>
        <p:grpSpPr>
          <a:xfrm>
            <a:off x="5941424" y="2247740"/>
            <a:ext cx="1105452" cy="916747"/>
            <a:chOff x="5249100" y="1210600"/>
            <a:chExt cx="3502700" cy="2904775"/>
          </a:xfrm>
        </p:grpSpPr>
        <p:sp>
          <p:nvSpPr>
            <p:cNvPr id="4897" name="Google Shape;4897;p4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01" name="Google Shape;4901;p4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902" name="Google Shape;4902;p4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903" name="Google Shape;4903;p4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904" name="Google Shape;4904;p4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905" name="Google Shape;4905;p4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49"/>
          <p:cNvGrpSpPr/>
          <p:nvPr/>
        </p:nvGrpSpPr>
        <p:grpSpPr>
          <a:xfrm>
            <a:off x="7123972" y="967158"/>
            <a:ext cx="1304650" cy="1124856"/>
            <a:chOff x="7287122" y="1165658"/>
            <a:chExt cx="1219413" cy="1051365"/>
          </a:xfrm>
        </p:grpSpPr>
        <p:grpSp>
          <p:nvGrpSpPr>
            <p:cNvPr id="4907" name="Google Shape;4907;p49"/>
            <p:cNvGrpSpPr/>
            <p:nvPr/>
          </p:nvGrpSpPr>
          <p:grpSpPr>
            <a:xfrm>
              <a:off x="7287122" y="1969723"/>
              <a:ext cx="1219413" cy="247300"/>
              <a:chOff x="7287122" y="1969723"/>
              <a:chExt cx="1219413" cy="247300"/>
            </a:xfrm>
          </p:grpSpPr>
          <p:sp>
            <p:nvSpPr>
              <p:cNvPr id="4908" name="Google Shape;4908;p4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9" name="Google Shape;4909;p49"/>
              <p:cNvGrpSpPr/>
              <p:nvPr/>
            </p:nvGrpSpPr>
            <p:grpSpPr>
              <a:xfrm>
                <a:off x="7287122" y="2063892"/>
                <a:ext cx="1151753" cy="73428"/>
                <a:chOff x="7287122" y="2063892"/>
                <a:chExt cx="1151753" cy="73428"/>
              </a:xfrm>
            </p:grpSpPr>
            <p:sp>
              <p:nvSpPr>
                <p:cNvPr id="4910" name="Google Shape;4910;p4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1" name="Google Shape;4911;p4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912" name="Google Shape;4912;p49"/>
            <p:cNvGrpSpPr/>
            <p:nvPr/>
          </p:nvGrpSpPr>
          <p:grpSpPr>
            <a:xfrm>
              <a:off x="7287122" y="1712201"/>
              <a:ext cx="1219403" cy="246767"/>
              <a:chOff x="7287122" y="1712201"/>
              <a:chExt cx="1219403" cy="246767"/>
            </a:xfrm>
          </p:grpSpPr>
          <p:sp>
            <p:nvSpPr>
              <p:cNvPr id="4913" name="Google Shape;4913;p4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4" name="Google Shape;4914;p49"/>
              <p:cNvGrpSpPr/>
              <p:nvPr/>
            </p:nvGrpSpPr>
            <p:grpSpPr>
              <a:xfrm>
                <a:off x="7287122" y="1842861"/>
                <a:ext cx="1005303" cy="73419"/>
                <a:chOff x="7287122" y="1842861"/>
                <a:chExt cx="1005303" cy="73419"/>
              </a:xfrm>
            </p:grpSpPr>
            <p:sp>
              <p:nvSpPr>
                <p:cNvPr id="4915" name="Google Shape;4915;p4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6" name="Google Shape;4916;p4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917" name="Google Shape;4917;p49"/>
            <p:cNvGrpSpPr/>
            <p:nvPr/>
          </p:nvGrpSpPr>
          <p:grpSpPr>
            <a:xfrm>
              <a:off x="7287122" y="1447520"/>
              <a:ext cx="1219403" cy="286667"/>
              <a:chOff x="7287122" y="1447520"/>
              <a:chExt cx="1219403" cy="286667"/>
            </a:xfrm>
          </p:grpSpPr>
          <p:sp>
            <p:nvSpPr>
              <p:cNvPr id="4918" name="Google Shape;4918;p4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9" name="Google Shape;4919;p49"/>
              <p:cNvGrpSpPr/>
              <p:nvPr/>
            </p:nvGrpSpPr>
            <p:grpSpPr>
              <a:xfrm>
                <a:off x="7287122" y="1581977"/>
                <a:ext cx="852803" cy="73428"/>
                <a:chOff x="7287122" y="1581977"/>
                <a:chExt cx="852803" cy="73428"/>
              </a:xfrm>
            </p:grpSpPr>
            <p:sp>
              <p:nvSpPr>
                <p:cNvPr id="4920" name="Google Shape;4920;p4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1" name="Google Shape;4921;p4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922" name="Google Shape;4922;p49"/>
            <p:cNvGrpSpPr/>
            <p:nvPr/>
          </p:nvGrpSpPr>
          <p:grpSpPr>
            <a:xfrm>
              <a:off x="7287122" y="1165658"/>
              <a:ext cx="1219403" cy="344253"/>
              <a:chOff x="7287122" y="1165658"/>
              <a:chExt cx="1219403" cy="344253"/>
            </a:xfrm>
          </p:grpSpPr>
          <p:sp>
            <p:nvSpPr>
              <p:cNvPr id="4923" name="Google Shape;4923;p4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4" name="Google Shape;4924;p49"/>
              <p:cNvGrpSpPr/>
              <p:nvPr/>
            </p:nvGrpSpPr>
            <p:grpSpPr>
              <a:xfrm>
                <a:off x="7287122" y="1341025"/>
                <a:ext cx="695703" cy="73419"/>
                <a:chOff x="7287122" y="1341025"/>
                <a:chExt cx="695703" cy="73419"/>
              </a:xfrm>
            </p:grpSpPr>
            <p:sp>
              <p:nvSpPr>
                <p:cNvPr id="4925" name="Google Shape;4925;p4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6" name="Google Shape;4926;p4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927" name="Google Shape;4927;p49"/>
          <p:cNvGrpSpPr/>
          <p:nvPr/>
        </p:nvGrpSpPr>
        <p:grpSpPr>
          <a:xfrm>
            <a:off x="5790464" y="973181"/>
            <a:ext cx="1397729" cy="1098540"/>
            <a:chOff x="5900602" y="1193063"/>
            <a:chExt cx="1299851" cy="1021707"/>
          </a:xfrm>
        </p:grpSpPr>
        <p:grpSp>
          <p:nvGrpSpPr>
            <p:cNvPr id="4928" name="Google Shape;4928;p49"/>
            <p:cNvGrpSpPr/>
            <p:nvPr/>
          </p:nvGrpSpPr>
          <p:grpSpPr>
            <a:xfrm>
              <a:off x="6520337" y="1193063"/>
              <a:ext cx="341815" cy="799959"/>
              <a:chOff x="6520337" y="1193063"/>
              <a:chExt cx="341815" cy="799959"/>
            </a:xfrm>
          </p:grpSpPr>
          <p:grpSp>
            <p:nvGrpSpPr>
              <p:cNvPr id="4929" name="Google Shape;4929;p49"/>
              <p:cNvGrpSpPr/>
              <p:nvPr/>
            </p:nvGrpSpPr>
            <p:grpSpPr>
              <a:xfrm>
                <a:off x="6520337" y="1589527"/>
                <a:ext cx="213950" cy="403494"/>
                <a:chOff x="6520337" y="1589527"/>
                <a:chExt cx="213950" cy="403494"/>
              </a:xfrm>
            </p:grpSpPr>
            <p:sp>
              <p:nvSpPr>
                <p:cNvPr id="4930" name="Google Shape;4930;p4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49"/>
              <p:cNvGrpSpPr/>
              <p:nvPr/>
            </p:nvGrpSpPr>
            <p:grpSpPr>
              <a:xfrm>
                <a:off x="6577204" y="1193063"/>
                <a:ext cx="284947" cy="464512"/>
                <a:chOff x="6577204" y="1193063"/>
                <a:chExt cx="284947" cy="464512"/>
              </a:xfrm>
            </p:grpSpPr>
            <p:sp>
              <p:nvSpPr>
                <p:cNvPr id="4933" name="Google Shape;4933;p4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34" name="Google Shape;4934;p4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935" name="Google Shape;4935;p49"/>
            <p:cNvGrpSpPr/>
            <p:nvPr/>
          </p:nvGrpSpPr>
          <p:grpSpPr>
            <a:xfrm>
              <a:off x="6238903" y="1193063"/>
              <a:ext cx="300475" cy="900152"/>
              <a:chOff x="6238903" y="1193063"/>
              <a:chExt cx="300475" cy="900152"/>
            </a:xfrm>
          </p:grpSpPr>
          <p:grpSp>
            <p:nvGrpSpPr>
              <p:cNvPr id="4936" name="Google Shape;4936;p49"/>
              <p:cNvGrpSpPr/>
              <p:nvPr/>
            </p:nvGrpSpPr>
            <p:grpSpPr>
              <a:xfrm>
                <a:off x="6290865" y="1489315"/>
                <a:ext cx="248514" cy="603900"/>
                <a:chOff x="6290865" y="1489315"/>
                <a:chExt cx="248514" cy="603900"/>
              </a:xfrm>
            </p:grpSpPr>
            <p:sp>
              <p:nvSpPr>
                <p:cNvPr id="4937" name="Google Shape;4937;p4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49"/>
              <p:cNvGrpSpPr/>
              <p:nvPr/>
            </p:nvGrpSpPr>
            <p:grpSpPr>
              <a:xfrm>
                <a:off x="6238903" y="1193063"/>
                <a:ext cx="284947" cy="333087"/>
                <a:chOff x="6238903" y="1193063"/>
                <a:chExt cx="284947" cy="333087"/>
              </a:xfrm>
            </p:grpSpPr>
            <p:sp>
              <p:nvSpPr>
                <p:cNvPr id="4940" name="Google Shape;4940;p4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1" name="Google Shape;4941;p4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942" name="Google Shape;4942;p49"/>
            <p:cNvGrpSpPr/>
            <p:nvPr/>
          </p:nvGrpSpPr>
          <p:grpSpPr>
            <a:xfrm>
              <a:off x="5900602" y="1193063"/>
              <a:ext cx="444345" cy="1021707"/>
              <a:chOff x="5900602" y="1193063"/>
              <a:chExt cx="444345" cy="1021707"/>
            </a:xfrm>
          </p:grpSpPr>
          <p:grpSp>
            <p:nvGrpSpPr>
              <p:cNvPr id="4943" name="Google Shape;4943;p49"/>
              <p:cNvGrpSpPr/>
              <p:nvPr/>
            </p:nvGrpSpPr>
            <p:grpSpPr>
              <a:xfrm>
                <a:off x="6046501" y="1367785"/>
                <a:ext cx="298446" cy="846986"/>
                <a:chOff x="6046501" y="1367785"/>
                <a:chExt cx="298446" cy="846986"/>
              </a:xfrm>
            </p:grpSpPr>
            <p:sp>
              <p:nvSpPr>
                <p:cNvPr id="4944" name="Google Shape;4944;p4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49"/>
              <p:cNvGrpSpPr/>
              <p:nvPr/>
            </p:nvGrpSpPr>
            <p:grpSpPr>
              <a:xfrm>
                <a:off x="5900602" y="1193063"/>
                <a:ext cx="284947" cy="182312"/>
                <a:chOff x="5900602" y="1193063"/>
                <a:chExt cx="284947" cy="182312"/>
              </a:xfrm>
            </p:grpSpPr>
            <p:sp>
              <p:nvSpPr>
                <p:cNvPr id="4947" name="Google Shape;4947;p4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8" name="Google Shape;4948;p4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949" name="Google Shape;4949;p49"/>
            <p:cNvGrpSpPr/>
            <p:nvPr/>
          </p:nvGrpSpPr>
          <p:grpSpPr>
            <a:xfrm>
              <a:off x="6738300" y="1193063"/>
              <a:ext cx="462153" cy="707634"/>
              <a:chOff x="6738300" y="1193063"/>
              <a:chExt cx="462153" cy="707634"/>
            </a:xfrm>
          </p:grpSpPr>
          <p:grpSp>
            <p:nvGrpSpPr>
              <p:cNvPr id="4950" name="Google Shape;4950;p49"/>
              <p:cNvGrpSpPr/>
              <p:nvPr/>
            </p:nvGrpSpPr>
            <p:grpSpPr>
              <a:xfrm>
                <a:off x="6915505" y="1193063"/>
                <a:ext cx="284947" cy="597387"/>
                <a:chOff x="6915505" y="1193063"/>
                <a:chExt cx="284947" cy="597387"/>
              </a:xfrm>
            </p:grpSpPr>
            <p:sp>
              <p:nvSpPr>
                <p:cNvPr id="4951" name="Google Shape;4951;p4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2" name="Google Shape;4952;p4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953" name="Google Shape;4953;p49"/>
              <p:cNvGrpSpPr/>
              <p:nvPr/>
            </p:nvGrpSpPr>
            <p:grpSpPr>
              <a:xfrm>
                <a:off x="6738300" y="1684725"/>
                <a:ext cx="230066" cy="215971"/>
                <a:chOff x="6738300" y="1684725"/>
                <a:chExt cx="230066" cy="215971"/>
              </a:xfrm>
            </p:grpSpPr>
            <p:sp>
              <p:nvSpPr>
                <p:cNvPr id="4954" name="Google Shape;4954;p4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9"/>
        <p:cNvGrpSpPr/>
        <p:nvPr/>
      </p:nvGrpSpPr>
      <p:grpSpPr>
        <a:xfrm>
          <a:off x="0" y="0"/>
          <a:ext cx="0" cy="0"/>
          <a:chOff x="0" y="0"/>
          <a:chExt cx="0" cy="0"/>
        </a:xfrm>
      </p:grpSpPr>
      <p:grpSp>
        <p:nvGrpSpPr>
          <p:cNvPr id="4960" name="Google Shape;4960;p50"/>
          <p:cNvGrpSpPr/>
          <p:nvPr/>
        </p:nvGrpSpPr>
        <p:grpSpPr>
          <a:xfrm>
            <a:off x="826133" y="2318098"/>
            <a:ext cx="387992" cy="329326"/>
            <a:chOff x="839307" y="2318098"/>
            <a:chExt cx="387992" cy="329326"/>
          </a:xfrm>
        </p:grpSpPr>
        <p:sp>
          <p:nvSpPr>
            <p:cNvPr id="4961" name="Google Shape;4961;p50"/>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0"/>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0"/>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0"/>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0"/>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0"/>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0"/>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0"/>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0"/>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0"/>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50"/>
          <p:cNvGrpSpPr/>
          <p:nvPr/>
        </p:nvGrpSpPr>
        <p:grpSpPr>
          <a:xfrm>
            <a:off x="1401816" y="2289671"/>
            <a:ext cx="387073" cy="385996"/>
            <a:chOff x="1414990" y="2289671"/>
            <a:chExt cx="387073" cy="385996"/>
          </a:xfrm>
        </p:grpSpPr>
        <p:sp>
          <p:nvSpPr>
            <p:cNvPr id="4972" name="Google Shape;4972;p50"/>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0"/>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0"/>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0"/>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0"/>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0"/>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0"/>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0"/>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0"/>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0"/>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0"/>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0"/>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0"/>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0"/>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0"/>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0"/>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0"/>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0"/>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50"/>
          <p:cNvGrpSpPr/>
          <p:nvPr/>
        </p:nvGrpSpPr>
        <p:grpSpPr>
          <a:xfrm>
            <a:off x="1976737" y="2306065"/>
            <a:ext cx="387099" cy="353207"/>
            <a:chOff x="1989911" y="2306065"/>
            <a:chExt cx="387099" cy="353207"/>
          </a:xfrm>
        </p:grpSpPr>
        <p:sp>
          <p:nvSpPr>
            <p:cNvPr id="4991" name="Google Shape;4991;p50"/>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0"/>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0"/>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0"/>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0"/>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0"/>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0"/>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50"/>
          <p:cNvGrpSpPr/>
          <p:nvPr/>
        </p:nvGrpSpPr>
        <p:grpSpPr>
          <a:xfrm>
            <a:off x="2579927" y="2288778"/>
            <a:ext cx="204663" cy="363007"/>
            <a:chOff x="2593102" y="2288778"/>
            <a:chExt cx="204663" cy="363007"/>
          </a:xfrm>
        </p:grpSpPr>
        <p:sp>
          <p:nvSpPr>
            <p:cNvPr id="4999" name="Google Shape;4999;p50"/>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0"/>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0"/>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0"/>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0"/>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0"/>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0"/>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0"/>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0"/>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50"/>
          <p:cNvGrpSpPr/>
          <p:nvPr/>
        </p:nvGrpSpPr>
        <p:grpSpPr>
          <a:xfrm>
            <a:off x="2957699" y="2329763"/>
            <a:ext cx="403651" cy="305996"/>
            <a:chOff x="2970874" y="2329763"/>
            <a:chExt cx="403651" cy="305996"/>
          </a:xfrm>
        </p:grpSpPr>
        <p:sp>
          <p:nvSpPr>
            <p:cNvPr id="5009" name="Google Shape;5009;p50"/>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0"/>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0"/>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0"/>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0"/>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0"/>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0"/>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0"/>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0"/>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50"/>
          <p:cNvGrpSpPr/>
          <p:nvPr/>
        </p:nvGrpSpPr>
        <p:grpSpPr>
          <a:xfrm>
            <a:off x="3532620" y="2318755"/>
            <a:ext cx="387835" cy="327933"/>
            <a:chOff x="3545795" y="2318755"/>
            <a:chExt cx="387835" cy="327933"/>
          </a:xfrm>
        </p:grpSpPr>
        <p:sp>
          <p:nvSpPr>
            <p:cNvPr id="5019" name="Google Shape;5019;p50"/>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0"/>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0"/>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2" name="Google Shape;5022;p50"/>
            <p:cNvGrpSpPr/>
            <p:nvPr/>
          </p:nvGrpSpPr>
          <p:grpSpPr>
            <a:xfrm>
              <a:off x="3545795" y="2322301"/>
              <a:ext cx="387835" cy="324387"/>
              <a:chOff x="3545795" y="2322301"/>
              <a:chExt cx="387835" cy="324387"/>
            </a:xfrm>
          </p:grpSpPr>
          <p:sp>
            <p:nvSpPr>
              <p:cNvPr id="5023" name="Google Shape;5023;p50"/>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0"/>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0"/>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0"/>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0"/>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0"/>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0"/>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0" name="Google Shape;5030;p50"/>
          <p:cNvGrpSpPr/>
          <p:nvPr/>
        </p:nvGrpSpPr>
        <p:grpSpPr>
          <a:xfrm>
            <a:off x="4705294" y="2306984"/>
            <a:ext cx="364294" cy="351552"/>
            <a:chOff x="4718468" y="2306984"/>
            <a:chExt cx="364294" cy="351552"/>
          </a:xfrm>
        </p:grpSpPr>
        <p:sp>
          <p:nvSpPr>
            <p:cNvPr id="5031" name="Google Shape;5031;p50"/>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0"/>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0"/>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0"/>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0"/>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0"/>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0"/>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0"/>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0"/>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0"/>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50"/>
          <p:cNvGrpSpPr/>
          <p:nvPr/>
        </p:nvGrpSpPr>
        <p:grpSpPr>
          <a:xfrm>
            <a:off x="4134734" y="2303017"/>
            <a:ext cx="361194" cy="359355"/>
            <a:chOff x="4147908" y="2303017"/>
            <a:chExt cx="361194" cy="359355"/>
          </a:xfrm>
        </p:grpSpPr>
        <p:sp>
          <p:nvSpPr>
            <p:cNvPr id="5042" name="Google Shape;5042;p50"/>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0"/>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0"/>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0"/>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0"/>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0"/>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0"/>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0"/>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0"/>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0"/>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0"/>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0"/>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0"/>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0"/>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0"/>
          <p:cNvGrpSpPr/>
          <p:nvPr/>
        </p:nvGrpSpPr>
        <p:grpSpPr>
          <a:xfrm>
            <a:off x="5278954" y="2299891"/>
            <a:ext cx="367027" cy="365214"/>
            <a:chOff x="5292128" y="2299891"/>
            <a:chExt cx="367027" cy="365214"/>
          </a:xfrm>
        </p:grpSpPr>
        <p:sp>
          <p:nvSpPr>
            <p:cNvPr id="5057" name="Google Shape;5057;p50"/>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0"/>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0"/>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0"/>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0"/>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0"/>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0"/>
          <p:cNvGrpSpPr/>
          <p:nvPr/>
        </p:nvGrpSpPr>
        <p:grpSpPr>
          <a:xfrm>
            <a:off x="5860443" y="2309901"/>
            <a:ext cx="345720" cy="345720"/>
            <a:chOff x="5873617" y="2309901"/>
            <a:chExt cx="345720" cy="345720"/>
          </a:xfrm>
        </p:grpSpPr>
        <p:sp>
          <p:nvSpPr>
            <p:cNvPr id="5064" name="Google Shape;5064;p50"/>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0"/>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0"/>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0"/>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0"/>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0"/>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0"/>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0"/>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0"/>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0"/>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0"/>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0"/>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0"/>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0"/>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0"/>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0"/>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0"/>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0"/>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0"/>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50"/>
          <p:cNvGrpSpPr/>
          <p:nvPr/>
        </p:nvGrpSpPr>
        <p:grpSpPr>
          <a:xfrm>
            <a:off x="6850154" y="2297710"/>
            <a:ext cx="391460" cy="370127"/>
            <a:chOff x="6863329" y="2297710"/>
            <a:chExt cx="391460" cy="370127"/>
          </a:xfrm>
        </p:grpSpPr>
        <p:sp>
          <p:nvSpPr>
            <p:cNvPr id="5084" name="Google Shape;5084;p50"/>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0"/>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0"/>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0"/>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0"/>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0"/>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0"/>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0"/>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0"/>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50"/>
          <p:cNvGrpSpPr/>
          <p:nvPr/>
        </p:nvGrpSpPr>
        <p:grpSpPr>
          <a:xfrm>
            <a:off x="7408313" y="2318518"/>
            <a:ext cx="342620" cy="328459"/>
            <a:chOff x="7421488" y="2318518"/>
            <a:chExt cx="342620" cy="328459"/>
          </a:xfrm>
        </p:grpSpPr>
        <p:sp>
          <p:nvSpPr>
            <p:cNvPr id="5094" name="Google Shape;5094;p50"/>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0"/>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0"/>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0"/>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0"/>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0"/>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0"/>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50"/>
          <p:cNvGrpSpPr/>
          <p:nvPr/>
        </p:nvGrpSpPr>
        <p:grpSpPr>
          <a:xfrm>
            <a:off x="2495198" y="2779889"/>
            <a:ext cx="337523" cy="337680"/>
            <a:chOff x="2508373" y="2779889"/>
            <a:chExt cx="337523" cy="337680"/>
          </a:xfrm>
        </p:grpSpPr>
        <p:sp>
          <p:nvSpPr>
            <p:cNvPr id="5102" name="Google Shape;5102;p50"/>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0"/>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0"/>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0"/>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0"/>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0"/>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0"/>
          <p:cNvGrpSpPr/>
          <p:nvPr/>
        </p:nvGrpSpPr>
        <p:grpSpPr>
          <a:xfrm>
            <a:off x="2137900" y="4141593"/>
            <a:ext cx="410613" cy="372229"/>
            <a:chOff x="1884401" y="4141593"/>
            <a:chExt cx="410613" cy="372229"/>
          </a:xfrm>
        </p:grpSpPr>
        <p:sp>
          <p:nvSpPr>
            <p:cNvPr id="5109" name="Google Shape;5109;p50"/>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0"/>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0"/>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0"/>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0"/>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0"/>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0"/>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50"/>
          <p:cNvGrpSpPr/>
          <p:nvPr/>
        </p:nvGrpSpPr>
        <p:grpSpPr>
          <a:xfrm>
            <a:off x="1417658" y="2773689"/>
            <a:ext cx="294515" cy="349897"/>
            <a:chOff x="1430832" y="2773689"/>
            <a:chExt cx="294515" cy="349897"/>
          </a:xfrm>
        </p:grpSpPr>
        <p:sp>
          <p:nvSpPr>
            <p:cNvPr id="5117" name="Google Shape;5117;p50"/>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0"/>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0"/>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0"/>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0"/>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0"/>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0"/>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0"/>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0"/>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0"/>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0"/>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0"/>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0"/>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50"/>
          <p:cNvGrpSpPr/>
          <p:nvPr/>
        </p:nvGrpSpPr>
        <p:grpSpPr>
          <a:xfrm>
            <a:off x="3069042" y="2788586"/>
            <a:ext cx="288866" cy="320236"/>
            <a:chOff x="3082217" y="2788586"/>
            <a:chExt cx="288866" cy="320236"/>
          </a:xfrm>
        </p:grpSpPr>
        <p:sp>
          <p:nvSpPr>
            <p:cNvPr id="5131" name="Google Shape;5131;p50"/>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0"/>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0"/>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0"/>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0"/>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0"/>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0"/>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50"/>
          <p:cNvGrpSpPr/>
          <p:nvPr/>
        </p:nvGrpSpPr>
        <p:grpSpPr>
          <a:xfrm>
            <a:off x="3597382" y="2780704"/>
            <a:ext cx="325017" cy="336052"/>
            <a:chOff x="3610557" y="2780704"/>
            <a:chExt cx="325017" cy="336052"/>
          </a:xfrm>
        </p:grpSpPr>
        <p:sp>
          <p:nvSpPr>
            <p:cNvPr id="5139" name="Google Shape;5139;p50"/>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0"/>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0"/>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50"/>
          <p:cNvGrpSpPr/>
          <p:nvPr/>
        </p:nvGrpSpPr>
        <p:grpSpPr>
          <a:xfrm>
            <a:off x="4165893" y="2811495"/>
            <a:ext cx="286475" cy="274390"/>
            <a:chOff x="4179067" y="2811495"/>
            <a:chExt cx="286475" cy="274390"/>
          </a:xfrm>
        </p:grpSpPr>
        <p:sp>
          <p:nvSpPr>
            <p:cNvPr id="5143" name="Google Shape;5143;p50"/>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0"/>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0"/>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0"/>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0"/>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0"/>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0"/>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0"/>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0"/>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50"/>
          <p:cNvGrpSpPr/>
          <p:nvPr/>
        </p:nvGrpSpPr>
        <p:grpSpPr>
          <a:xfrm>
            <a:off x="4673583" y="2762156"/>
            <a:ext cx="371047" cy="374199"/>
            <a:chOff x="4686757" y="2762156"/>
            <a:chExt cx="371047" cy="374199"/>
          </a:xfrm>
        </p:grpSpPr>
        <p:sp>
          <p:nvSpPr>
            <p:cNvPr id="5153" name="Google Shape;5153;p50"/>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0"/>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0"/>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0"/>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0"/>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0"/>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0"/>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50"/>
          <p:cNvGrpSpPr/>
          <p:nvPr/>
        </p:nvGrpSpPr>
        <p:grpSpPr>
          <a:xfrm>
            <a:off x="5208438" y="2784802"/>
            <a:ext cx="406567" cy="327855"/>
            <a:chOff x="5221613" y="2784802"/>
            <a:chExt cx="406567" cy="327855"/>
          </a:xfrm>
        </p:grpSpPr>
        <p:sp>
          <p:nvSpPr>
            <p:cNvPr id="5161" name="Google Shape;5161;p50"/>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0"/>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0"/>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0"/>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0"/>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0"/>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0"/>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0"/>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0"/>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0"/>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0"/>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0"/>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0"/>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0"/>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0"/>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0"/>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0"/>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0"/>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0"/>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0"/>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0"/>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0"/>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0"/>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0"/>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0"/>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0"/>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0"/>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0"/>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0"/>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0"/>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50"/>
          <p:cNvGrpSpPr/>
          <p:nvPr/>
        </p:nvGrpSpPr>
        <p:grpSpPr>
          <a:xfrm>
            <a:off x="5799412" y="2760921"/>
            <a:ext cx="303605" cy="375434"/>
            <a:chOff x="5812586" y="2760921"/>
            <a:chExt cx="303605" cy="375434"/>
          </a:xfrm>
        </p:grpSpPr>
        <p:sp>
          <p:nvSpPr>
            <p:cNvPr id="5192" name="Google Shape;5192;p50"/>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0"/>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0"/>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0"/>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0"/>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0"/>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0"/>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0"/>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0"/>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0"/>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0"/>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0"/>
          <p:cNvGrpSpPr/>
          <p:nvPr/>
        </p:nvGrpSpPr>
        <p:grpSpPr>
          <a:xfrm>
            <a:off x="6321499" y="2759633"/>
            <a:ext cx="378508" cy="378166"/>
            <a:chOff x="6334673" y="2759633"/>
            <a:chExt cx="378508" cy="378166"/>
          </a:xfrm>
        </p:grpSpPr>
        <p:sp>
          <p:nvSpPr>
            <p:cNvPr id="5204" name="Google Shape;5204;p50"/>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0"/>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0"/>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0"/>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50"/>
          <p:cNvGrpSpPr/>
          <p:nvPr/>
        </p:nvGrpSpPr>
        <p:grpSpPr>
          <a:xfrm>
            <a:off x="7999471" y="2806477"/>
            <a:ext cx="319763" cy="284505"/>
            <a:chOff x="8012645" y="2806477"/>
            <a:chExt cx="319763" cy="284505"/>
          </a:xfrm>
        </p:grpSpPr>
        <p:sp>
          <p:nvSpPr>
            <p:cNvPr id="5209" name="Google Shape;5209;p50"/>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0"/>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0"/>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0"/>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0"/>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0"/>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0"/>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0"/>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0"/>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0"/>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0"/>
          <p:cNvGrpSpPr/>
          <p:nvPr/>
        </p:nvGrpSpPr>
        <p:grpSpPr>
          <a:xfrm>
            <a:off x="2707935" y="4162138"/>
            <a:ext cx="385339" cy="388071"/>
            <a:chOff x="2454435" y="4162138"/>
            <a:chExt cx="385339" cy="388071"/>
          </a:xfrm>
        </p:grpSpPr>
        <p:sp>
          <p:nvSpPr>
            <p:cNvPr id="5220" name="Google Shape;5220;p50"/>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0"/>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0"/>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0"/>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0"/>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0"/>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0"/>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0"/>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0"/>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0"/>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0"/>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50"/>
          <p:cNvGrpSpPr/>
          <p:nvPr/>
        </p:nvGrpSpPr>
        <p:grpSpPr>
          <a:xfrm>
            <a:off x="3855439" y="4161192"/>
            <a:ext cx="275178" cy="388912"/>
            <a:chOff x="3601939" y="4161192"/>
            <a:chExt cx="275178" cy="388912"/>
          </a:xfrm>
        </p:grpSpPr>
        <p:sp>
          <p:nvSpPr>
            <p:cNvPr id="5232" name="Google Shape;5232;p50"/>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0"/>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0"/>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0"/>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0"/>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0"/>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0"/>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0"/>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0"/>
          <p:cNvGrpSpPr/>
          <p:nvPr/>
        </p:nvGrpSpPr>
        <p:grpSpPr>
          <a:xfrm>
            <a:off x="822849" y="3215146"/>
            <a:ext cx="375802" cy="371677"/>
            <a:chOff x="836023" y="3215146"/>
            <a:chExt cx="375802" cy="371677"/>
          </a:xfrm>
        </p:grpSpPr>
        <p:sp>
          <p:nvSpPr>
            <p:cNvPr id="5243" name="Google Shape;5243;p50"/>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0"/>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0"/>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0"/>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0"/>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0"/>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0"/>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0"/>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0"/>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0"/>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0"/>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0"/>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50"/>
          <p:cNvGrpSpPr/>
          <p:nvPr/>
        </p:nvGrpSpPr>
        <p:grpSpPr>
          <a:xfrm>
            <a:off x="1343123" y="3210890"/>
            <a:ext cx="431368" cy="380189"/>
            <a:chOff x="1356297" y="3210890"/>
            <a:chExt cx="431368" cy="380189"/>
          </a:xfrm>
        </p:grpSpPr>
        <p:sp>
          <p:nvSpPr>
            <p:cNvPr id="5260" name="Google Shape;5260;p50"/>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0"/>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0"/>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0"/>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0"/>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0"/>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0"/>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0"/>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50"/>
          <p:cNvGrpSpPr/>
          <p:nvPr/>
        </p:nvGrpSpPr>
        <p:grpSpPr>
          <a:xfrm>
            <a:off x="1890563" y="3215540"/>
            <a:ext cx="411874" cy="370731"/>
            <a:chOff x="1903737" y="3215540"/>
            <a:chExt cx="411874" cy="370731"/>
          </a:xfrm>
        </p:grpSpPr>
        <p:sp>
          <p:nvSpPr>
            <p:cNvPr id="5274" name="Google Shape;5274;p50"/>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0"/>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0"/>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0"/>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0"/>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0"/>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0"/>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0"/>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50"/>
          <p:cNvGrpSpPr/>
          <p:nvPr/>
        </p:nvGrpSpPr>
        <p:grpSpPr>
          <a:xfrm>
            <a:off x="2455290" y="3248854"/>
            <a:ext cx="397818" cy="304078"/>
            <a:chOff x="2468465" y="3248854"/>
            <a:chExt cx="397818" cy="304078"/>
          </a:xfrm>
        </p:grpSpPr>
        <p:sp>
          <p:nvSpPr>
            <p:cNvPr id="5284" name="Google Shape;5284;p50"/>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0"/>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0"/>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50"/>
          <p:cNvGrpSpPr/>
          <p:nvPr/>
        </p:nvGrpSpPr>
        <p:grpSpPr>
          <a:xfrm>
            <a:off x="3003992" y="3216013"/>
            <a:ext cx="394376" cy="369812"/>
            <a:chOff x="3017166" y="3216013"/>
            <a:chExt cx="394376" cy="369812"/>
          </a:xfrm>
        </p:grpSpPr>
        <p:sp>
          <p:nvSpPr>
            <p:cNvPr id="5291" name="Google Shape;5291;p50"/>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50"/>
          <p:cNvGrpSpPr/>
          <p:nvPr/>
        </p:nvGrpSpPr>
        <p:grpSpPr>
          <a:xfrm>
            <a:off x="4196868" y="3213228"/>
            <a:ext cx="199014" cy="375408"/>
            <a:chOff x="4210043" y="3213228"/>
            <a:chExt cx="199014" cy="375408"/>
          </a:xfrm>
        </p:grpSpPr>
        <p:sp>
          <p:nvSpPr>
            <p:cNvPr id="5294" name="Google Shape;5294;p50"/>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0"/>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0"/>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0"/>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0"/>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0"/>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0"/>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0"/>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0"/>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0"/>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0"/>
          <p:cNvGrpSpPr/>
          <p:nvPr/>
        </p:nvGrpSpPr>
        <p:grpSpPr>
          <a:xfrm>
            <a:off x="4804971" y="3203323"/>
            <a:ext cx="77845" cy="395165"/>
            <a:chOff x="4818146" y="3203323"/>
            <a:chExt cx="77845" cy="395165"/>
          </a:xfrm>
        </p:grpSpPr>
        <p:sp>
          <p:nvSpPr>
            <p:cNvPr id="5305" name="Google Shape;5305;p50"/>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0"/>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0"/>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0"/>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0"/>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0"/>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0"/>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50"/>
          <p:cNvGrpSpPr/>
          <p:nvPr/>
        </p:nvGrpSpPr>
        <p:grpSpPr>
          <a:xfrm>
            <a:off x="5215716" y="3235428"/>
            <a:ext cx="344091" cy="332767"/>
            <a:chOff x="5228890" y="3235428"/>
            <a:chExt cx="344091" cy="332767"/>
          </a:xfrm>
        </p:grpSpPr>
        <p:sp>
          <p:nvSpPr>
            <p:cNvPr id="5314" name="Google Shape;5314;p50"/>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0"/>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0"/>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50"/>
          <p:cNvGrpSpPr/>
          <p:nvPr/>
        </p:nvGrpSpPr>
        <p:grpSpPr>
          <a:xfrm>
            <a:off x="5744739" y="3227047"/>
            <a:ext cx="388544" cy="347927"/>
            <a:chOff x="5757913" y="3227047"/>
            <a:chExt cx="388544" cy="347927"/>
          </a:xfrm>
        </p:grpSpPr>
        <p:sp>
          <p:nvSpPr>
            <p:cNvPr id="5320" name="Google Shape;5320;p50"/>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0"/>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2" name="Google Shape;5322;p50"/>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3" name="Google Shape;5323;p50"/>
          <p:cNvGrpSpPr/>
          <p:nvPr/>
        </p:nvGrpSpPr>
        <p:grpSpPr>
          <a:xfrm>
            <a:off x="6881681" y="3227074"/>
            <a:ext cx="324938" cy="347717"/>
            <a:chOff x="6894856" y="3227074"/>
            <a:chExt cx="324938" cy="347717"/>
          </a:xfrm>
        </p:grpSpPr>
        <p:sp>
          <p:nvSpPr>
            <p:cNvPr id="5324" name="Google Shape;5324;p50"/>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0"/>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0"/>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0"/>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0"/>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0"/>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0"/>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0"/>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0"/>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0"/>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0"/>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0"/>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0"/>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0"/>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0"/>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50"/>
          <p:cNvGrpSpPr/>
          <p:nvPr/>
        </p:nvGrpSpPr>
        <p:grpSpPr>
          <a:xfrm>
            <a:off x="7401772" y="3220873"/>
            <a:ext cx="360091" cy="360117"/>
            <a:chOff x="7414946" y="3220873"/>
            <a:chExt cx="360091" cy="360117"/>
          </a:xfrm>
        </p:grpSpPr>
        <p:sp>
          <p:nvSpPr>
            <p:cNvPr id="5340" name="Google Shape;5340;p50"/>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0"/>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0"/>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0"/>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0"/>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0"/>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0"/>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0"/>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0"/>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0"/>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0"/>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0"/>
          <p:cNvGrpSpPr/>
          <p:nvPr/>
        </p:nvGrpSpPr>
        <p:grpSpPr>
          <a:xfrm>
            <a:off x="8014052" y="3215041"/>
            <a:ext cx="231829" cy="371782"/>
            <a:chOff x="8027227" y="3215041"/>
            <a:chExt cx="231829" cy="371782"/>
          </a:xfrm>
        </p:grpSpPr>
        <p:sp>
          <p:nvSpPr>
            <p:cNvPr id="5352" name="Google Shape;5352;p50"/>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0"/>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0"/>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0"/>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0"/>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0"/>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0"/>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0"/>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0"/>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0"/>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50"/>
          <p:cNvGrpSpPr/>
          <p:nvPr/>
        </p:nvGrpSpPr>
        <p:grpSpPr>
          <a:xfrm>
            <a:off x="4347102" y="4146138"/>
            <a:ext cx="395638" cy="420544"/>
            <a:chOff x="4093603" y="4146138"/>
            <a:chExt cx="395638" cy="420544"/>
          </a:xfrm>
        </p:grpSpPr>
        <p:sp>
          <p:nvSpPr>
            <p:cNvPr id="5363" name="Google Shape;5363;p50"/>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0"/>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0"/>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0"/>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0"/>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0"/>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0"/>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0"/>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0"/>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0"/>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0"/>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0"/>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0"/>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0"/>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0"/>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0"/>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0"/>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50"/>
          <p:cNvGrpSpPr/>
          <p:nvPr/>
        </p:nvGrpSpPr>
        <p:grpSpPr>
          <a:xfrm>
            <a:off x="4897905" y="4162322"/>
            <a:ext cx="392065" cy="387887"/>
            <a:chOff x="4644406" y="4162322"/>
            <a:chExt cx="392065" cy="387887"/>
          </a:xfrm>
        </p:grpSpPr>
        <p:sp>
          <p:nvSpPr>
            <p:cNvPr id="5381" name="Google Shape;5381;p50"/>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0"/>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0"/>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0"/>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0"/>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0"/>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50"/>
          <p:cNvGrpSpPr/>
          <p:nvPr/>
        </p:nvGrpSpPr>
        <p:grpSpPr>
          <a:xfrm>
            <a:off x="5981882" y="4221698"/>
            <a:ext cx="417128" cy="269162"/>
            <a:chOff x="5728383" y="4221698"/>
            <a:chExt cx="417128" cy="269162"/>
          </a:xfrm>
        </p:grpSpPr>
        <p:sp>
          <p:nvSpPr>
            <p:cNvPr id="5388" name="Google Shape;5388;p50"/>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0"/>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0"/>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0"/>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0"/>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0"/>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0"/>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0"/>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0"/>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0"/>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0"/>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0"/>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0"/>
          <p:cNvGrpSpPr/>
          <p:nvPr/>
        </p:nvGrpSpPr>
        <p:grpSpPr>
          <a:xfrm>
            <a:off x="821036" y="3696905"/>
            <a:ext cx="371782" cy="342751"/>
            <a:chOff x="834210" y="3696905"/>
            <a:chExt cx="371782" cy="342751"/>
          </a:xfrm>
        </p:grpSpPr>
        <p:sp>
          <p:nvSpPr>
            <p:cNvPr id="5401" name="Google Shape;5401;p50"/>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0"/>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0"/>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0"/>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0"/>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0"/>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0"/>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0"/>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0"/>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0"/>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0"/>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0"/>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50"/>
          <p:cNvGrpSpPr/>
          <p:nvPr/>
        </p:nvGrpSpPr>
        <p:grpSpPr>
          <a:xfrm>
            <a:off x="1346223" y="3682271"/>
            <a:ext cx="395296" cy="371966"/>
            <a:chOff x="1359398" y="3682271"/>
            <a:chExt cx="395296" cy="371966"/>
          </a:xfrm>
        </p:grpSpPr>
        <p:sp>
          <p:nvSpPr>
            <p:cNvPr id="5414" name="Google Shape;5414;p50"/>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0"/>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0"/>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0"/>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0"/>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0"/>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0"/>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50"/>
          <p:cNvGrpSpPr/>
          <p:nvPr/>
        </p:nvGrpSpPr>
        <p:grpSpPr>
          <a:xfrm>
            <a:off x="1894924" y="3682271"/>
            <a:ext cx="395296" cy="371966"/>
            <a:chOff x="1908099" y="3682271"/>
            <a:chExt cx="395296" cy="371966"/>
          </a:xfrm>
        </p:grpSpPr>
        <p:sp>
          <p:nvSpPr>
            <p:cNvPr id="5422" name="Google Shape;5422;p50"/>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0"/>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0"/>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0"/>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0"/>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0"/>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0"/>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50"/>
          <p:cNvGrpSpPr/>
          <p:nvPr/>
        </p:nvGrpSpPr>
        <p:grpSpPr>
          <a:xfrm>
            <a:off x="2443625" y="3682271"/>
            <a:ext cx="395270" cy="371966"/>
            <a:chOff x="2456800" y="3682271"/>
            <a:chExt cx="395270" cy="371966"/>
          </a:xfrm>
        </p:grpSpPr>
        <p:sp>
          <p:nvSpPr>
            <p:cNvPr id="5430" name="Google Shape;5430;p50"/>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0"/>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0"/>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0"/>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0"/>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0"/>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0"/>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0"/>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0"/>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50"/>
          <p:cNvGrpSpPr/>
          <p:nvPr/>
        </p:nvGrpSpPr>
        <p:grpSpPr>
          <a:xfrm>
            <a:off x="3001075" y="3682271"/>
            <a:ext cx="391092" cy="371940"/>
            <a:chOff x="3014250" y="3682271"/>
            <a:chExt cx="391092" cy="371940"/>
          </a:xfrm>
        </p:grpSpPr>
        <p:sp>
          <p:nvSpPr>
            <p:cNvPr id="5440" name="Google Shape;5440;p50"/>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0"/>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0"/>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50"/>
          <p:cNvGrpSpPr/>
          <p:nvPr/>
        </p:nvGrpSpPr>
        <p:grpSpPr>
          <a:xfrm>
            <a:off x="3555950" y="3702947"/>
            <a:ext cx="388728" cy="330692"/>
            <a:chOff x="3569125" y="3702947"/>
            <a:chExt cx="388728" cy="330692"/>
          </a:xfrm>
        </p:grpSpPr>
        <p:sp>
          <p:nvSpPr>
            <p:cNvPr id="5444" name="Google Shape;5444;p50"/>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0"/>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0"/>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0"/>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50"/>
          <p:cNvGrpSpPr/>
          <p:nvPr/>
        </p:nvGrpSpPr>
        <p:grpSpPr>
          <a:xfrm>
            <a:off x="4098819" y="3682455"/>
            <a:ext cx="387992" cy="371625"/>
            <a:chOff x="4111994" y="3682455"/>
            <a:chExt cx="387992" cy="371625"/>
          </a:xfrm>
        </p:grpSpPr>
        <p:sp>
          <p:nvSpPr>
            <p:cNvPr id="5449" name="Google Shape;5449;p50"/>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0"/>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50"/>
          <p:cNvGrpSpPr/>
          <p:nvPr/>
        </p:nvGrpSpPr>
        <p:grpSpPr>
          <a:xfrm>
            <a:off x="4661734" y="3682271"/>
            <a:ext cx="371966" cy="371966"/>
            <a:chOff x="4674908" y="3682271"/>
            <a:chExt cx="371966" cy="371966"/>
          </a:xfrm>
        </p:grpSpPr>
        <p:sp>
          <p:nvSpPr>
            <p:cNvPr id="5452" name="Google Shape;5452;p50"/>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0"/>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0"/>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0"/>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50"/>
          <p:cNvGrpSpPr/>
          <p:nvPr/>
        </p:nvGrpSpPr>
        <p:grpSpPr>
          <a:xfrm>
            <a:off x="5210435" y="3731112"/>
            <a:ext cx="371782" cy="274285"/>
            <a:chOff x="5223609" y="3731112"/>
            <a:chExt cx="371782" cy="274285"/>
          </a:xfrm>
        </p:grpSpPr>
        <p:sp>
          <p:nvSpPr>
            <p:cNvPr id="5457" name="Google Shape;5457;p5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9" name="Google Shape;5459;p50"/>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0" name="Google Shape;5460;p50"/>
          <p:cNvGrpSpPr/>
          <p:nvPr/>
        </p:nvGrpSpPr>
        <p:grpSpPr>
          <a:xfrm>
            <a:off x="6306734" y="3696721"/>
            <a:ext cx="373963" cy="343119"/>
            <a:chOff x="6319908" y="3696721"/>
            <a:chExt cx="373963" cy="343119"/>
          </a:xfrm>
        </p:grpSpPr>
        <p:sp>
          <p:nvSpPr>
            <p:cNvPr id="5461" name="Google Shape;5461;p50"/>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0"/>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0"/>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0"/>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0"/>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0"/>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0"/>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0"/>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0"/>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50"/>
          <p:cNvGrpSpPr/>
          <p:nvPr/>
        </p:nvGrpSpPr>
        <p:grpSpPr>
          <a:xfrm>
            <a:off x="6858167" y="3740044"/>
            <a:ext cx="371966" cy="256420"/>
            <a:chOff x="6871342" y="3740044"/>
            <a:chExt cx="371966" cy="256420"/>
          </a:xfrm>
        </p:grpSpPr>
        <p:sp>
          <p:nvSpPr>
            <p:cNvPr id="5471" name="Google Shape;5471;p50"/>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0"/>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0"/>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0"/>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0"/>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0"/>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0"/>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0"/>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0"/>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0"/>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0"/>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0"/>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50"/>
          <p:cNvGrpSpPr/>
          <p:nvPr/>
        </p:nvGrpSpPr>
        <p:grpSpPr>
          <a:xfrm>
            <a:off x="7389187" y="3681535"/>
            <a:ext cx="402757" cy="372728"/>
            <a:chOff x="7402362" y="3681535"/>
            <a:chExt cx="402757" cy="372728"/>
          </a:xfrm>
        </p:grpSpPr>
        <p:sp>
          <p:nvSpPr>
            <p:cNvPr id="5484" name="Google Shape;5484;p50"/>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0"/>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0"/>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0"/>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0"/>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0"/>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0"/>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0"/>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0"/>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0"/>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0"/>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0"/>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0"/>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0"/>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0"/>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0"/>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50"/>
          <p:cNvGrpSpPr/>
          <p:nvPr/>
        </p:nvGrpSpPr>
        <p:grpSpPr>
          <a:xfrm>
            <a:off x="7947530" y="3736235"/>
            <a:ext cx="378902" cy="264065"/>
            <a:chOff x="7960705" y="3736235"/>
            <a:chExt cx="378902" cy="264065"/>
          </a:xfrm>
        </p:grpSpPr>
        <p:sp>
          <p:nvSpPr>
            <p:cNvPr id="5501" name="Google Shape;5501;p50"/>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0"/>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0"/>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0"/>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0"/>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0"/>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0"/>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0"/>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0"/>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0"/>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0"/>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0"/>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0"/>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0"/>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50"/>
          <p:cNvGrpSpPr/>
          <p:nvPr/>
        </p:nvGrpSpPr>
        <p:grpSpPr>
          <a:xfrm>
            <a:off x="6654327" y="4162270"/>
            <a:ext cx="166200" cy="388019"/>
            <a:chOff x="6400828" y="4162270"/>
            <a:chExt cx="166200" cy="388019"/>
          </a:xfrm>
        </p:grpSpPr>
        <p:sp>
          <p:nvSpPr>
            <p:cNvPr id="5516" name="Google Shape;5516;p50"/>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0"/>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0"/>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0"/>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0"/>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0"/>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0"/>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50"/>
          <p:cNvGrpSpPr/>
          <p:nvPr/>
        </p:nvGrpSpPr>
        <p:grpSpPr>
          <a:xfrm>
            <a:off x="7173314" y="4162270"/>
            <a:ext cx="225260" cy="388019"/>
            <a:chOff x="6919815" y="4162270"/>
            <a:chExt cx="225260" cy="388019"/>
          </a:xfrm>
        </p:grpSpPr>
        <p:sp>
          <p:nvSpPr>
            <p:cNvPr id="5524" name="Google Shape;5524;p50"/>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0"/>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0"/>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0"/>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0"/>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0"/>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0"/>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0"/>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2" name="Google Shape;5532;p50"/>
          <p:cNvGrpSpPr/>
          <p:nvPr/>
        </p:nvGrpSpPr>
        <p:grpSpPr>
          <a:xfrm>
            <a:off x="7639099" y="4177035"/>
            <a:ext cx="388728" cy="358383"/>
            <a:chOff x="7385600" y="4177035"/>
            <a:chExt cx="388728" cy="358383"/>
          </a:xfrm>
        </p:grpSpPr>
        <p:sp>
          <p:nvSpPr>
            <p:cNvPr id="5533" name="Google Shape;5533;p50"/>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0"/>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0"/>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0"/>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0"/>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0"/>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0"/>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50"/>
          <p:cNvGrpSpPr/>
          <p:nvPr/>
        </p:nvGrpSpPr>
        <p:grpSpPr>
          <a:xfrm>
            <a:off x="3611911" y="3259862"/>
            <a:ext cx="369207" cy="258259"/>
            <a:chOff x="3625085" y="3259862"/>
            <a:chExt cx="369207" cy="258259"/>
          </a:xfrm>
        </p:grpSpPr>
        <p:sp>
          <p:nvSpPr>
            <p:cNvPr id="5541" name="Google Shape;5541;p50"/>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0"/>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0"/>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0"/>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0"/>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0"/>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0"/>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0"/>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0"/>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0"/>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0"/>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0"/>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0"/>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50"/>
          <p:cNvGrpSpPr/>
          <p:nvPr/>
        </p:nvGrpSpPr>
        <p:grpSpPr>
          <a:xfrm>
            <a:off x="6304185" y="3276808"/>
            <a:ext cx="363217" cy="248590"/>
            <a:chOff x="6317360" y="3276808"/>
            <a:chExt cx="363217" cy="248590"/>
          </a:xfrm>
        </p:grpSpPr>
        <p:sp>
          <p:nvSpPr>
            <p:cNvPr id="5555" name="Google Shape;5555;p50"/>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0"/>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0"/>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0"/>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0"/>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0"/>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0"/>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0"/>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0"/>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0"/>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0"/>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0"/>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0"/>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0"/>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0"/>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0"/>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0"/>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0"/>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0"/>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0"/>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0"/>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0"/>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0"/>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0"/>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0"/>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0"/>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0"/>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0"/>
          <p:cNvGrpSpPr/>
          <p:nvPr/>
        </p:nvGrpSpPr>
        <p:grpSpPr>
          <a:xfrm>
            <a:off x="5337891" y="4183682"/>
            <a:ext cx="504064" cy="325595"/>
            <a:chOff x="5084391" y="4183682"/>
            <a:chExt cx="504064" cy="325595"/>
          </a:xfrm>
        </p:grpSpPr>
        <p:sp>
          <p:nvSpPr>
            <p:cNvPr id="5583" name="Google Shape;5583;p50"/>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0"/>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0"/>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0"/>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0"/>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0"/>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0"/>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0"/>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0"/>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0"/>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0"/>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0"/>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0"/>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0"/>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0"/>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0"/>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0"/>
          <p:cNvGrpSpPr/>
          <p:nvPr/>
        </p:nvGrpSpPr>
        <p:grpSpPr>
          <a:xfrm>
            <a:off x="7934420" y="2347996"/>
            <a:ext cx="379795" cy="267165"/>
            <a:chOff x="7947595" y="2347996"/>
            <a:chExt cx="379795" cy="267165"/>
          </a:xfrm>
        </p:grpSpPr>
        <p:sp>
          <p:nvSpPr>
            <p:cNvPr id="5600" name="Google Shape;5600;p50"/>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0"/>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0"/>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0"/>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0"/>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0"/>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0"/>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0"/>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0"/>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50"/>
          <p:cNvGrpSpPr/>
          <p:nvPr/>
        </p:nvGrpSpPr>
        <p:grpSpPr>
          <a:xfrm>
            <a:off x="6387469" y="2310269"/>
            <a:ext cx="275362" cy="338784"/>
            <a:chOff x="6400644" y="2310269"/>
            <a:chExt cx="275362" cy="338784"/>
          </a:xfrm>
        </p:grpSpPr>
        <p:sp>
          <p:nvSpPr>
            <p:cNvPr id="5610" name="Google Shape;5610;p50"/>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0"/>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0"/>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0"/>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0"/>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0"/>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0"/>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0"/>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0"/>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0"/>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0"/>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0"/>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0"/>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50"/>
          <p:cNvGrpSpPr/>
          <p:nvPr/>
        </p:nvGrpSpPr>
        <p:grpSpPr>
          <a:xfrm>
            <a:off x="1595767" y="4161009"/>
            <a:ext cx="359565" cy="358094"/>
            <a:chOff x="1342268" y="4161009"/>
            <a:chExt cx="359565" cy="358094"/>
          </a:xfrm>
        </p:grpSpPr>
        <p:sp>
          <p:nvSpPr>
            <p:cNvPr id="5624" name="Google Shape;5624;p50"/>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0"/>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0"/>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0"/>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0"/>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0"/>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0"/>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0"/>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0"/>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50"/>
          <p:cNvGrpSpPr/>
          <p:nvPr/>
        </p:nvGrpSpPr>
        <p:grpSpPr>
          <a:xfrm>
            <a:off x="1899837" y="2764940"/>
            <a:ext cx="417523" cy="374252"/>
            <a:chOff x="1913012" y="2764940"/>
            <a:chExt cx="417523" cy="374252"/>
          </a:xfrm>
        </p:grpSpPr>
        <p:sp>
          <p:nvSpPr>
            <p:cNvPr id="5634" name="Google Shape;5634;p50"/>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0"/>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0"/>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0"/>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0"/>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0"/>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0"/>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0"/>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0"/>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0"/>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0"/>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0"/>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50"/>
          <p:cNvGrpSpPr/>
          <p:nvPr/>
        </p:nvGrpSpPr>
        <p:grpSpPr>
          <a:xfrm>
            <a:off x="817568" y="2763601"/>
            <a:ext cx="384734" cy="381556"/>
            <a:chOff x="830742" y="2763601"/>
            <a:chExt cx="384734" cy="381556"/>
          </a:xfrm>
        </p:grpSpPr>
        <p:sp>
          <p:nvSpPr>
            <p:cNvPr id="5647" name="Google Shape;5647;p50"/>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0"/>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0"/>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0"/>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0"/>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0"/>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0"/>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0"/>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0"/>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0"/>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0"/>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0"/>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0"/>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0"/>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0"/>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0"/>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0"/>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0"/>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0"/>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50"/>
          <p:cNvGrpSpPr/>
          <p:nvPr/>
        </p:nvGrpSpPr>
        <p:grpSpPr>
          <a:xfrm>
            <a:off x="3260997" y="4183419"/>
            <a:ext cx="375434" cy="329667"/>
            <a:chOff x="3007498" y="4183419"/>
            <a:chExt cx="375434" cy="329667"/>
          </a:xfrm>
        </p:grpSpPr>
        <p:sp>
          <p:nvSpPr>
            <p:cNvPr id="5669" name="Google Shape;5669;p50"/>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0"/>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0"/>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0"/>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0"/>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0"/>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0"/>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0"/>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0"/>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0"/>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0"/>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0"/>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0"/>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0"/>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0"/>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0"/>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0"/>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0"/>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0"/>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0"/>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50"/>
          <p:cNvGrpSpPr/>
          <p:nvPr/>
        </p:nvGrpSpPr>
        <p:grpSpPr>
          <a:xfrm>
            <a:off x="6906101" y="2766990"/>
            <a:ext cx="274550" cy="354728"/>
            <a:chOff x="7606826" y="2419290"/>
            <a:chExt cx="274550" cy="354728"/>
          </a:xfrm>
        </p:grpSpPr>
        <p:sp>
          <p:nvSpPr>
            <p:cNvPr id="5690" name="Google Shape;5690;p50"/>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0"/>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0"/>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0"/>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0"/>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0"/>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0"/>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0"/>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0"/>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0"/>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0"/>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0"/>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0"/>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0"/>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0"/>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50"/>
          <p:cNvGrpSpPr/>
          <p:nvPr/>
        </p:nvGrpSpPr>
        <p:grpSpPr>
          <a:xfrm>
            <a:off x="7536994" y="2777003"/>
            <a:ext cx="263316" cy="354728"/>
            <a:chOff x="8062968" y="2419290"/>
            <a:chExt cx="263316" cy="354728"/>
          </a:xfrm>
        </p:grpSpPr>
        <p:sp>
          <p:nvSpPr>
            <p:cNvPr id="5706" name="Google Shape;5706;p50"/>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0"/>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0"/>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0"/>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0"/>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0"/>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0"/>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0"/>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0"/>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0"/>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0"/>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0"/>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0"/>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0"/>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0"/>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0"/>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0"/>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3" name="Google Shape;5723;p5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724" name="Google Shape;5724;p5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5725" name="Google Shape;5725;p50"/>
          <p:cNvGrpSpPr/>
          <p:nvPr/>
        </p:nvGrpSpPr>
        <p:grpSpPr>
          <a:xfrm>
            <a:off x="1089824" y="4149725"/>
            <a:ext cx="364280" cy="363684"/>
            <a:chOff x="836325" y="4149725"/>
            <a:chExt cx="364280" cy="363684"/>
          </a:xfrm>
        </p:grpSpPr>
        <p:sp>
          <p:nvSpPr>
            <p:cNvPr id="5726" name="Google Shape;5726;p50"/>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0"/>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0"/>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0"/>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0"/>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0"/>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0"/>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736"/>
        <p:cNvGrpSpPr/>
        <p:nvPr/>
      </p:nvGrpSpPr>
      <p:grpSpPr>
        <a:xfrm>
          <a:off x="0" y="0"/>
          <a:ext cx="0" cy="0"/>
          <a:chOff x="0" y="0"/>
          <a:chExt cx="0" cy="0"/>
        </a:xfrm>
      </p:grpSpPr>
      <p:grpSp>
        <p:nvGrpSpPr>
          <p:cNvPr id="5737" name="Google Shape;5737;p51"/>
          <p:cNvGrpSpPr/>
          <p:nvPr/>
        </p:nvGrpSpPr>
        <p:grpSpPr>
          <a:xfrm>
            <a:off x="7071588" y="2263554"/>
            <a:ext cx="362163" cy="347098"/>
            <a:chOff x="7075663" y="2444129"/>
            <a:chExt cx="362163" cy="347098"/>
          </a:xfrm>
        </p:grpSpPr>
        <p:sp>
          <p:nvSpPr>
            <p:cNvPr id="5738" name="Google Shape;5738;p51"/>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1"/>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1"/>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1"/>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1"/>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1"/>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1"/>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1"/>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51"/>
          <p:cNvGrpSpPr/>
          <p:nvPr/>
        </p:nvGrpSpPr>
        <p:grpSpPr>
          <a:xfrm>
            <a:off x="6634100" y="2256009"/>
            <a:ext cx="372197" cy="362163"/>
            <a:chOff x="6638175" y="2436584"/>
            <a:chExt cx="372197" cy="362163"/>
          </a:xfrm>
        </p:grpSpPr>
        <p:sp>
          <p:nvSpPr>
            <p:cNvPr id="5747" name="Google Shape;5747;p51"/>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1"/>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1"/>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1"/>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1"/>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1"/>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1"/>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1"/>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1"/>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1"/>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1"/>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1"/>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1"/>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0" name="Google Shape;5760;p51"/>
          <p:cNvGrpSpPr/>
          <p:nvPr/>
        </p:nvGrpSpPr>
        <p:grpSpPr>
          <a:xfrm>
            <a:off x="6188831" y="2258865"/>
            <a:ext cx="371699" cy="356084"/>
            <a:chOff x="6192906" y="2439440"/>
            <a:chExt cx="371699" cy="356084"/>
          </a:xfrm>
        </p:grpSpPr>
        <p:sp>
          <p:nvSpPr>
            <p:cNvPr id="5761" name="Google Shape;5761;p51"/>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1"/>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1"/>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1"/>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1"/>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1"/>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1"/>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1"/>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1"/>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1"/>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1"/>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1"/>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1"/>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51"/>
          <p:cNvGrpSpPr/>
          <p:nvPr/>
        </p:nvGrpSpPr>
        <p:grpSpPr>
          <a:xfrm>
            <a:off x="5758392" y="2256009"/>
            <a:ext cx="362163" cy="362163"/>
            <a:chOff x="5762467" y="2436584"/>
            <a:chExt cx="362163" cy="362163"/>
          </a:xfrm>
        </p:grpSpPr>
        <p:sp>
          <p:nvSpPr>
            <p:cNvPr id="5775" name="Google Shape;5775;p51"/>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1"/>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1"/>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1"/>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1"/>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1"/>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1"/>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1"/>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1"/>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1"/>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1"/>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1"/>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1"/>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1"/>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1"/>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1"/>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1"/>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1"/>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1"/>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1"/>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1"/>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51"/>
          <p:cNvGrpSpPr/>
          <p:nvPr/>
        </p:nvGrpSpPr>
        <p:grpSpPr>
          <a:xfrm>
            <a:off x="5319646" y="2256454"/>
            <a:ext cx="362922" cy="361219"/>
            <a:chOff x="5323721" y="2437029"/>
            <a:chExt cx="362922" cy="361219"/>
          </a:xfrm>
        </p:grpSpPr>
        <p:sp>
          <p:nvSpPr>
            <p:cNvPr id="5801" name="Google Shape;5801;p51"/>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1"/>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1"/>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1"/>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1"/>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1"/>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1"/>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1"/>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1"/>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1"/>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1"/>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1"/>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1"/>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1"/>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1"/>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1"/>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1"/>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1"/>
          <p:cNvGrpSpPr/>
          <p:nvPr/>
        </p:nvGrpSpPr>
        <p:grpSpPr>
          <a:xfrm>
            <a:off x="4871862" y="2288156"/>
            <a:ext cx="407122" cy="315448"/>
            <a:chOff x="4875937" y="2468731"/>
            <a:chExt cx="407122" cy="315448"/>
          </a:xfrm>
        </p:grpSpPr>
        <p:sp>
          <p:nvSpPr>
            <p:cNvPr id="5819" name="Google Shape;5819;p51"/>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1"/>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1"/>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1"/>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1"/>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1"/>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1"/>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1"/>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1"/>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1"/>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1"/>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1"/>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1"/>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1"/>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1"/>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1"/>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1"/>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1"/>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1"/>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51"/>
          <p:cNvGrpSpPr/>
          <p:nvPr/>
        </p:nvGrpSpPr>
        <p:grpSpPr>
          <a:xfrm>
            <a:off x="4889207" y="3624199"/>
            <a:ext cx="242114" cy="362163"/>
            <a:chOff x="4893282" y="3804774"/>
            <a:chExt cx="242114" cy="362163"/>
          </a:xfrm>
        </p:grpSpPr>
        <p:sp>
          <p:nvSpPr>
            <p:cNvPr id="5839" name="Google Shape;5839;p51"/>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1"/>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1"/>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1"/>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1"/>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1"/>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1"/>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1"/>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1"/>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1"/>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1"/>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1"/>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1"/>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1"/>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1"/>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1"/>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1"/>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1"/>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1"/>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1"/>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1"/>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1"/>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1"/>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1"/>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1"/>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1"/>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51"/>
          <p:cNvGrpSpPr/>
          <p:nvPr/>
        </p:nvGrpSpPr>
        <p:grpSpPr>
          <a:xfrm>
            <a:off x="6244087" y="3624199"/>
            <a:ext cx="231058" cy="362425"/>
            <a:chOff x="6248162" y="3804774"/>
            <a:chExt cx="231058" cy="362425"/>
          </a:xfrm>
        </p:grpSpPr>
        <p:sp>
          <p:nvSpPr>
            <p:cNvPr id="5866" name="Google Shape;5866;p51"/>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1"/>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1"/>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1"/>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51"/>
          <p:cNvGrpSpPr/>
          <p:nvPr/>
        </p:nvGrpSpPr>
        <p:grpSpPr>
          <a:xfrm>
            <a:off x="5342493" y="3624199"/>
            <a:ext cx="233337" cy="362163"/>
            <a:chOff x="5346568" y="3804774"/>
            <a:chExt cx="233337" cy="362163"/>
          </a:xfrm>
        </p:grpSpPr>
        <p:sp>
          <p:nvSpPr>
            <p:cNvPr id="5871" name="Google Shape;5871;p51"/>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1"/>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1"/>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1"/>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1"/>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1"/>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1"/>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1"/>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1"/>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1"/>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1"/>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1"/>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1"/>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1"/>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1"/>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1"/>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1"/>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1"/>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1"/>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51"/>
          <p:cNvGrpSpPr/>
          <p:nvPr/>
        </p:nvGrpSpPr>
        <p:grpSpPr>
          <a:xfrm>
            <a:off x="6700910" y="3624566"/>
            <a:ext cx="209967" cy="361639"/>
            <a:chOff x="6704985" y="3805141"/>
            <a:chExt cx="209967" cy="361639"/>
          </a:xfrm>
        </p:grpSpPr>
        <p:sp>
          <p:nvSpPr>
            <p:cNvPr id="5891" name="Google Shape;5891;p51"/>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1"/>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1"/>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1"/>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1"/>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1"/>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1"/>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1"/>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1"/>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1"/>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1"/>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1"/>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51"/>
          <p:cNvGrpSpPr/>
          <p:nvPr/>
        </p:nvGrpSpPr>
        <p:grpSpPr>
          <a:xfrm>
            <a:off x="7509809" y="2267694"/>
            <a:ext cx="363184" cy="338792"/>
            <a:chOff x="7513884" y="2448269"/>
            <a:chExt cx="363184" cy="338792"/>
          </a:xfrm>
        </p:grpSpPr>
        <p:sp>
          <p:nvSpPr>
            <p:cNvPr id="5904" name="Google Shape;5904;p51"/>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1"/>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1"/>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1"/>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1"/>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1"/>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51"/>
          <p:cNvGrpSpPr/>
          <p:nvPr/>
        </p:nvGrpSpPr>
        <p:grpSpPr>
          <a:xfrm>
            <a:off x="5773692" y="3624251"/>
            <a:ext cx="258699" cy="362136"/>
            <a:chOff x="5777767" y="3804826"/>
            <a:chExt cx="258699" cy="362136"/>
          </a:xfrm>
        </p:grpSpPr>
        <p:sp>
          <p:nvSpPr>
            <p:cNvPr id="5911" name="Google Shape;5911;p51"/>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1"/>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1"/>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51"/>
          <p:cNvGrpSpPr/>
          <p:nvPr/>
        </p:nvGrpSpPr>
        <p:grpSpPr>
          <a:xfrm>
            <a:off x="7949026" y="2256009"/>
            <a:ext cx="361691" cy="362163"/>
            <a:chOff x="7953101" y="2436584"/>
            <a:chExt cx="361691" cy="362163"/>
          </a:xfrm>
        </p:grpSpPr>
        <p:sp>
          <p:nvSpPr>
            <p:cNvPr id="5915" name="Google Shape;5915;p51"/>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1"/>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1"/>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1"/>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1"/>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1"/>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1"/>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1"/>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1"/>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51"/>
          <p:cNvGrpSpPr/>
          <p:nvPr/>
        </p:nvGrpSpPr>
        <p:grpSpPr>
          <a:xfrm>
            <a:off x="4855278" y="3174555"/>
            <a:ext cx="373481" cy="362267"/>
            <a:chOff x="4859353" y="3355130"/>
            <a:chExt cx="373481" cy="362267"/>
          </a:xfrm>
        </p:grpSpPr>
        <p:sp>
          <p:nvSpPr>
            <p:cNvPr id="5925" name="Google Shape;5925;p51"/>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1"/>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1"/>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1"/>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1"/>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1"/>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1"/>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1"/>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1"/>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1"/>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1"/>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1"/>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1"/>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1"/>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51"/>
          <p:cNvGrpSpPr/>
          <p:nvPr/>
        </p:nvGrpSpPr>
        <p:grpSpPr>
          <a:xfrm>
            <a:off x="6633603" y="1320407"/>
            <a:ext cx="378721" cy="362005"/>
            <a:chOff x="6637678" y="1500982"/>
            <a:chExt cx="378721" cy="362005"/>
          </a:xfrm>
        </p:grpSpPr>
        <p:sp>
          <p:nvSpPr>
            <p:cNvPr id="5940" name="Google Shape;5940;p51"/>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1"/>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1"/>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1"/>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1"/>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1"/>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1"/>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1"/>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1"/>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1"/>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1"/>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1"/>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1"/>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1"/>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1"/>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1"/>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51"/>
          <p:cNvGrpSpPr/>
          <p:nvPr/>
        </p:nvGrpSpPr>
        <p:grpSpPr>
          <a:xfrm>
            <a:off x="5823918" y="3174921"/>
            <a:ext cx="223041" cy="362163"/>
            <a:chOff x="5827993" y="3355496"/>
            <a:chExt cx="223041" cy="362163"/>
          </a:xfrm>
        </p:grpSpPr>
        <p:sp>
          <p:nvSpPr>
            <p:cNvPr id="5957" name="Google Shape;5957;p51"/>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1"/>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1"/>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1"/>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1"/>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1"/>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1"/>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1"/>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1"/>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1"/>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1"/>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1"/>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1"/>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51"/>
          <p:cNvGrpSpPr/>
          <p:nvPr/>
        </p:nvGrpSpPr>
        <p:grpSpPr>
          <a:xfrm>
            <a:off x="7524638" y="1320066"/>
            <a:ext cx="370520" cy="361586"/>
            <a:chOff x="7528713" y="1500641"/>
            <a:chExt cx="370520" cy="361586"/>
          </a:xfrm>
        </p:grpSpPr>
        <p:sp>
          <p:nvSpPr>
            <p:cNvPr id="5973" name="Google Shape;5973;p51"/>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1"/>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1"/>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1"/>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1"/>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1"/>
          <p:cNvGrpSpPr/>
          <p:nvPr/>
        </p:nvGrpSpPr>
        <p:grpSpPr>
          <a:xfrm>
            <a:off x="5313123" y="3174921"/>
            <a:ext cx="367429" cy="362163"/>
            <a:chOff x="5317198" y="3355496"/>
            <a:chExt cx="367429" cy="362163"/>
          </a:xfrm>
        </p:grpSpPr>
        <p:sp>
          <p:nvSpPr>
            <p:cNvPr id="5981" name="Google Shape;5981;p51"/>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1"/>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1"/>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1"/>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1"/>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1"/>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1"/>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1"/>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1"/>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1"/>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1"/>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1"/>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1"/>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1"/>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1"/>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1"/>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51"/>
          <p:cNvGrpSpPr/>
          <p:nvPr/>
        </p:nvGrpSpPr>
        <p:grpSpPr>
          <a:xfrm>
            <a:off x="5298896" y="1319988"/>
            <a:ext cx="383175" cy="362241"/>
            <a:chOff x="5302971" y="1500563"/>
            <a:chExt cx="383175" cy="362241"/>
          </a:xfrm>
        </p:grpSpPr>
        <p:sp>
          <p:nvSpPr>
            <p:cNvPr id="5998" name="Google Shape;5998;p51"/>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1"/>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51"/>
          <p:cNvGrpSpPr/>
          <p:nvPr/>
        </p:nvGrpSpPr>
        <p:grpSpPr>
          <a:xfrm>
            <a:off x="6198630" y="1344878"/>
            <a:ext cx="364180" cy="312461"/>
            <a:chOff x="6202705" y="1525453"/>
            <a:chExt cx="364180" cy="312461"/>
          </a:xfrm>
        </p:grpSpPr>
        <p:sp>
          <p:nvSpPr>
            <p:cNvPr id="6001" name="Google Shape;6001;p51"/>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1"/>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1"/>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1"/>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1"/>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1"/>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1"/>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51"/>
          <p:cNvGrpSpPr/>
          <p:nvPr/>
        </p:nvGrpSpPr>
        <p:grpSpPr>
          <a:xfrm>
            <a:off x="7083142" y="1323027"/>
            <a:ext cx="362398" cy="356163"/>
            <a:chOff x="7087217" y="1503602"/>
            <a:chExt cx="362398" cy="356163"/>
          </a:xfrm>
        </p:grpSpPr>
        <p:sp>
          <p:nvSpPr>
            <p:cNvPr id="6009" name="Google Shape;6009;p51"/>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1"/>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1"/>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1"/>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1"/>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1"/>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1"/>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1"/>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1"/>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1"/>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1"/>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1"/>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1"/>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1"/>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1"/>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1"/>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1"/>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1"/>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1"/>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1"/>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1"/>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51"/>
          <p:cNvGrpSpPr/>
          <p:nvPr/>
        </p:nvGrpSpPr>
        <p:grpSpPr>
          <a:xfrm>
            <a:off x="7964877" y="1320302"/>
            <a:ext cx="378747" cy="361455"/>
            <a:chOff x="7968952" y="1500877"/>
            <a:chExt cx="378747" cy="361455"/>
          </a:xfrm>
        </p:grpSpPr>
        <p:sp>
          <p:nvSpPr>
            <p:cNvPr id="6031" name="Google Shape;6031;p51"/>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1"/>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1"/>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1"/>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1"/>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1"/>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1"/>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1"/>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1"/>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1"/>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1"/>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1"/>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1"/>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1"/>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1"/>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51"/>
          <p:cNvGrpSpPr/>
          <p:nvPr/>
        </p:nvGrpSpPr>
        <p:grpSpPr>
          <a:xfrm>
            <a:off x="5757370" y="1361148"/>
            <a:ext cx="362163" cy="279737"/>
            <a:chOff x="5761445" y="1541723"/>
            <a:chExt cx="362163" cy="279737"/>
          </a:xfrm>
        </p:grpSpPr>
        <p:sp>
          <p:nvSpPr>
            <p:cNvPr id="6047" name="Google Shape;6047;p51"/>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1"/>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1"/>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1"/>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1"/>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1"/>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51"/>
          <p:cNvGrpSpPr/>
          <p:nvPr/>
        </p:nvGrpSpPr>
        <p:grpSpPr>
          <a:xfrm>
            <a:off x="6200883" y="3175000"/>
            <a:ext cx="358390" cy="362320"/>
            <a:chOff x="6204958" y="3355575"/>
            <a:chExt cx="358390" cy="362320"/>
          </a:xfrm>
        </p:grpSpPr>
        <p:sp>
          <p:nvSpPr>
            <p:cNvPr id="6054" name="Google Shape;6054;p51"/>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1"/>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1"/>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1"/>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1"/>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1"/>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1"/>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1"/>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1"/>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1"/>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1"/>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1"/>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1"/>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1"/>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1"/>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1"/>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51"/>
          <p:cNvGrpSpPr/>
          <p:nvPr/>
        </p:nvGrpSpPr>
        <p:grpSpPr>
          <a:xfrm>
            <a:off x="4935895" y="1319280"/>
            <a:ext cx="242979" cy="362660"/>
            <a:chOff x="4939970" y="1499855"/>
            <a:chExt cx="242979" cy="362660"/>
          </a:xfrm>
        </p:grpSpPr>
        <p:sp>
          <p:nvSpPr>
            <p:cNvPr id="6071" name="Google Shape;6071;p51"/>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1"/>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1"/>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1"/>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1"/>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1"/>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1"/>
          <p:cNvGrpSpPr/>
          <p:nvPr/>
        </p:nvGrpSpPr>
        <p:grpSpPr>
          <a:xfrm>
            <a:off x="8019373" y="3174921"/>
            <a:ext cx="284322" cy="362163"/>
            <a:chOff x="8023448" y="3355496"/>
            <a:chExt cx="284322" cy="362163"/>
          </a:xfrm>
        </p:grpSpPr>
        <p:sp>
          <p:nvSpPr>
            <p:cNvPr id="6078" name="Google Shape;6078;p51"/>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1"/>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1"/>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1"/>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1"/>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1"/>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1"/>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1"/>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1"/>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51"/>
          <p:cNvGrpSpPr/>
          <p:nvPr/>
        </p:nvGrpSpPr>
        <p:grpSpPr>
          <a:xfrm>
            <a:off x="6640126" y="3174921"/>
            <a:ext cx="366695" cy="361979"/>
            <a:chOff x="6644201" y="3355496"/>
            <a:chExt cx="366695" cy="361979"/>
          </a:xfrm>
        </p:grpSpPr>
        <p:sp>
          <p:nvSpPr>
            <p:cNvPr id="6088" name="Google Shape;6088;p51"/>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1"/>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1"/>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1"/>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1"/>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1"/>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1"/>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1"/>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1"/>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1"/>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1"/>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1"/>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1"/>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1"/>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1"/>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1"/>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1"/>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1"/>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1"/>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1"/>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1"/>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1"/>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51"/>
          <p:cNvGrpSpPr/>
          <p:nvPr/>
        </p:nvGrpSpPr>
        <p:grpSpPr>
          <a:xfrm>
            <a:off x="7951070" y="1838617"/>
            <a:ext cx="365176" cy="271013"/>
            <a:chOff x="7955145" y="2019192"/>
            <a:chExt cx="365176" cy="271013"/>
          </a:xfrm>
        </p:grpSpPr>
        <p:sp>
          <p:nvSpPr>
            <p:cNvPr id="6111" name="Google Shape;6111;p51"/>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1"/>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1"/>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1"/>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1"/>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1"/>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51"/>
          <p:cNvGrpSpPr/>
          <p:nvPr/>
        </p:nvGrpSpPr>
        <p:grpSpPr>
          <a:xfrm>
            <a:off x="7514080" y="1828896"/>
            <a:ext cx="361927" cy="290270"/>
            <a:chOff x="7518155" y="2009471"/>
            <a:chExt cx="361927" cy="290270"/>
          </a:xfrm>
        </p:grpSpPr>
        <p:sp>
          <p:nvSpPr>
            <p:cNvPr id="6118" name="Google Shape;6118;p51"/>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1"/>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1"/>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1"/>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1"/>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1"/>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1"/>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1"/>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1"/>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1"/>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1"/>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1"/>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1"/>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51"/>
          <p:cNvGrpSpPr/>
          <p:nvPr/>
        </p:nvGrpSpPr>
        <p:grpSpPr>
          <a:xfrm>
            <a:off x="7075597" y="1810478"/>
            <a:ext cx="362163" cy="327264"/>
            <a:chOff x="7079672" y="1991053"/>
            <a:chExt cx="362163" cy="327264"/>
          </a:xfrm>
        </p:grpSpPr>
        <p:sp>
          <p:nvSpPr>
            <p:cNvPr id="6132" name="Google Shape;6132;p51"/>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1"/>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1"/>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1"/>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1"/>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1"/>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1"/>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1"/>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1"/>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1"/>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1"/>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1"/>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1"/>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1"/>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1"/>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1"/>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51"/>
          <p:cNvGrpSpPr/>
          <p:nvPr/>
        </p:nvGrpSpPr>
        <p:grpSpPr>
          <a:xfrm>
            <a:off x="6637113" y="1854939"/>
            <a:ext cx="361901" cy="238132"/>
            <a:chOff x="6641188" y="2035514"/>
            <a:chExt cx="361901" cy="238132"/>
          </a:xfrm>
        </p:grpSpPr>
        <p:sp>
          <p:nvSpPr>
            <p:cNvPr id="6149" name="Google Shape;6149;p51"/>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1"/>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1"/>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1"/>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1"/>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1"/>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1"/>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1"/>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1"/>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1"/>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1"/>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1"/>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1"/>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1"/>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1"/>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1"/>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1"/>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1"/>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1"/>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51"/>
          <p:cNvGrpSpPr/>
          <p:nvPr/>
        </p:nvGrpSpPr>
        <p:grpSpPr>
          <a:xfrm>
            <a:off x="6198368" y="1806102"/>
            <a:ext cx="362425" cy="335884"/>
            <a:chOff x="6202443" y="1986677"/>
            <a:chExt cx="362425" cy="335884"/>
          </a:xfrm>
        </p:grpSpPr>
        <p:sp>
          <p:nvSpPr>
            <p:cNvPr id="6169" name="Google Shape;6169;p51"/>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1"/>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1"/>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1"/>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1"/>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1"/>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1"/>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1"/>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1"/>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1"/>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1"/>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1"/>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1"/>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1"/>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1"/>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1"/>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1"/>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1"/>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1"/>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1"/>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51"/>
          <p:cNvGrpSpPr/>
          <p:nvPr/>
        </p:nvGrpSpPr>
        <p:grpSpPr>
          <a:xfrm>
            <a:off x="5760147" y="1836023"/>
            <a:ext cx="374293" cy="276069"/>
            <a:chOff x="5764222" y="2016598"/>
            <a:chExt cx="374293" cy="276069"/>
          </a:xfrm>
        </p:grpSpPr>
        <p:sp>
          <p:nvSpPr>
            <p:cNvPr id="6190" name="Google Shape;6190;p51"/>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1"/>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1"/>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1"/>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1"/>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1"/>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1"/>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1"/>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1"/>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1"/>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1"/>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51"/>
          <p:cNvGrpSpPr/>
          <p:nvPr/>
        </p:nvGrpSpPr>
        <p:grpSpPr>
          <a:xfrm>
            <a:off x="5321402" y="1835866"/>
            <a:ext cx="361927" cy="276515"/>
            <a:chOff x="5325477" y="2016441"/>
            <a:chExt cx="361927" cy="276515"/>
          </a:xfrm>
        </p:grpSpPr>
        <p:sp>
          <p:nvSpPr>
            <p:cNvPr id="6202" name="Google Shape;6202;p51"/>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1"/>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1"/>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1"/>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1"/>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1"/>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1"/>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1"/>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1"/>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1"/>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1"/>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1"/>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1"/>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1"/>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1"/>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1"/>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1"/>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1"/>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1"/>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1"/>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51"/>
          <p:cNvGrpSpPr/>
          <p:nvPr/>
        </p:nvGrpSpPr>
        <p:grpSpPr>
          <a:xfrm>
            <a:off x="4866596" y="1836625"/>
            <a:ext cx="364180" cy="274812"/>
            <a:chOff x="4870671" y="2017200"/>
            <a:chExt cx="364180" cy="274812"/>
          </a:xfrm>
        </p:grpSpPr>
        <p:sp>
          <p:nvSpPr>
            <p:cNvPr id="6223" name="Google Shape;6223;p51"/>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1"/>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1"/>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1"/>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1"/>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1"/>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1"/>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1"/>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1"/>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1"/>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1"/>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1"/>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1"/>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51"/>
          <p:cNvGrpSpPr/>
          <p:nvPr/>
        </p:nvGrpSpPr>
        <p:grpSpPr>
          <a:xfrm>
            <a:off x="7140651" y="3174921"/>
            <a:ext cx="260690" cy="362032"/>
            <a:chOff x="7144726" y="3355496"/>
            <a:chExt cx="260690" cy="362032"/>
          </a:xfrm>
        </p:grpSpPr>
        <p:sp>
          <p:nvSpPr>
            <p:cNvPr id="6237" name="Google Shape;6237;p51"/>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1"/>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1"/>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1"/>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1"/>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1"/>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51"/>
          <p:cNvGrpSpPr/>
          <p:nvPr/>
        </p:nvGrpSpPr>
        <p:grpSpPr>
          <a:xfrm>
            <a:off x="6701644" y="4097476"/>
            <a:ext cx="261712" cy="361770"/>
            <a:chOff x="6705719" y="4278051"/>
            <a:chExt cx="261712" cy="361770"/>
          </a:xfrm>
        </p:grpSpPr>
        <p:sp>
          <p:nvSpPr>
            <p:cNvPr id="6244" name="Google Shape;6244;p51"/>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1"/>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1"/>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1"/>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1"/>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1"/>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1"/>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1"/>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1"/>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1"/>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1"/>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1"/>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1"/>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1"/>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1"/>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51"/>
          <p:cNvGrpSpPr/>
          <p:nvPr/>
        </p:nvGrpSpPr>
        <p:grpSpPr>
          <a:xfrm>
            <a:off x="5746575" y="2711077"/>
            <a:ext cx="320216" cy="361403"/>
            <a:chOff x="5750650" y="2891652"/>
            <a:chExt cx="320216" cy="361403"/>
          </a:xfrm>
        </p:grpSpPr>
        <p:sp>
          <p:nvSpPr>
            <p:cNvPr id="6260" name="Google Shape;6260;p51"/>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1"/>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1"/>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1"/>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1"/>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1"/>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1"/>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1"/>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1"/>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1"/>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1"/>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1"/>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1"/>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1"/>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1"/>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51"/>
          <p:cNvGrpSpPr/>
          <p:nvPr/>
        </p:nvGrpSpPr>
        <p:grpSpPr>
          <a:xfrm>
            <a:off x="6653934" y="2710815"/>
            <a:ext cx="315972" cy="361927"/>
            <a:chOff x="6658009" y="2891390"/>
            <a:chExt cx="315972" cy="361927"/>
          </a:xfrm>
        </p:grpSpPr>
        <p:sp>
          <p:nvSpPr>
            <p:cNvPr id="6276" name="Google Shape;6276;p51"/>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1"/>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1"/>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1"/>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1"/>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1"/>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1"/>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51"/>
          <p:cNvGrpSpPr/>
          <p:nvPr/>
        </p:nvGrpSpPr>
        <p:grpSpPr>
          <a:xfrm>
            <a:off x="6199390" y="2710631"/>
            <a:ext cx="320478" cy="362110"/>
            <a:chOff x="6203465" y="2891206"/>
            <a:chExt cx="320478" cy="362110"/>
          </a:xfrm>
        </p:grpSpPr>
        <p:sp>
          <p:nvSpPr>
            <p:cNvPr id="6284" name="Google Shape;6284;p51"/>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1"/>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1"/>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1"/>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1"/>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51"/>
          <p:cNvGrpSpPr/>
          <p:nvPr/>
        </p:nvGrpSpPr>
        <p:grpSpPr>
          <a:xfrm>
            <a:off x="7563205" y="2710684"/>
            <a:ext cx="307116" cy="362294"/>
            <a:chOff x="7567280" y="2891259"/>
            <a:chExt cx="307116" cy="362294"/>
          </a:xfrm>
        </p:grpSpPr>
        <p:sp>
          <p:nvSpPr>
            <p:cNvPr id="6290" name="Google Shape;6290;p51"/>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1"/>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1"/>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1"/>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1"/>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1"/>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1"/>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1"/>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1"/>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1"/>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1"/>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1"/>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51"/>
          <p:cNvGrpSpPr/>
          <p:nvPr/>
        </p:nvGrpSpPr>
        <p:grpSpPr>
          <a:xfrm>
            <a:off x="7108504" y="2710946"/>
            <a:ext cx="338556" cy="361534"/>
            <a:chOff x="7112579" y="2891521"/>
            <a:chExt cx="338556" cy="361534"/>
          </a:xfrm>
        </p:grpSpPr>
        <p:sp>
          <p:nvSpPr>
            <p:cNvPr id="6303" name="Google Shape;6303;p51"/>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1"/>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1"/>
          <p:cNvGrpSpPr/>
          <p:nvPr/>
        </p:nvGrpSpPr>
        <p:grpSpPr>
          <a:xfrm>
            <a:off x="7151184" y="3624461"/>
            <a:ext cx="207478" cy="361272"/>
            <a:chOff x="7155259" y="3805036"/>
            <a:chExt cx="207478" cy="361272"/>
          </a:xfrm>
        </p:grpSpPr>
        <p:sp>
          <p:nvSpPr>
            <p:cNvPr id="6306" name="Google Shape;6306;p51"/>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1"/>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1"/>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1"/>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1"/>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1"/>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1"/>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1"/>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1"/>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1"/>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1"/>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1"/>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51"/>
          <p:cNvGrpSpPr/>
          <p:nvPr/>
        </p:nvGrpSpPr>
        <p:grpSpPr>
          <a:xfrm>
            <a:off x="4911293" y="2710815"/>
            <a:ext cx="182850" cy="361927"/>
            <a:chOff x="4915368" y="2891390"/>
            <a:chExt cx="182850" cy="361927"/>
          </a:xfrm>
        </p:grpSpPr>
        <p:sp>
          <p:nvSpPr>
            <p:cNvPr id="6319" name="Google Shape;6319;p51"/>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1"/>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1"/>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1"/>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1"/>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1"/>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1"/>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1"/>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1"/>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1"/>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1"/>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51"/>
          <p:cNvGrpSpPr/>
          <p:nvPr/>
        </p:nvGrpSpPr>
        <p:grpSpPr>
          <a:xfrm>
            <a:off x="8024639" y="2711077"/>
            <a:ext cx="289589" cy="361403"/>
            <a:chOff x="8028714" y="2891652"/>
            <a:chExt cx="289589" cy="361403"/>
          </a:xfrm>
        </p:grpSpPr>
        <p:sp>
          <p:nvSpPr>
            <p:cNvPr id="6331" name="Google Shape;6331;p51"/>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1"/>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1"/>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1"/>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1"/>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1"/>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1"/>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1"/>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1"/>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1"/>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1"/>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1"/>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1"/>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1"/>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1"/>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1"/>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1"/>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1"/>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1"/>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1"/>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51"/>
          <p:cNvGrpSpPr/>
          <p:nvPr/>
        </p:nvGrpSpPr>
        <p:grpSpPr>
          <a:xfrm>
            <a:off x="7547747" y="3624199"/>
            <a:ext cx="293335" cy="361927"/>
            <a:chOff x="7551822" y="3804774"/>
            <a:chExt cx="293335" cy="361927"/>
          </a:xfrm>
        </p:grpSpPr>
        <p:sp>
          <p:nvSpPr>
            <p:cNvPr id="6352" name="Google Shape;6352;p51"/>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1"/>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1"/>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1"/>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1"/>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1"/>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1"/>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1"/>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1"/>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1"/>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1"/>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51"/>
          <p:cNvGrpSpPr/>
          <p:nvPr/>
        </p:nvGrpSpPr>
        <p:grpSpPr>
          <a:xfrm>
            <a:off x="6259650" y="4097083"/>
            <a:ext cx="210491" cy="362163"/>
            <a:chOff x="6263725" y="4277658"/>
            <a:chExt cx="210491" cy="362163"/>
          </a:xfrm>
        </p:grpSpPr>
        <p:sp>
          <p:nvSpPr>
            <p:cNvPr id="6364" name="Google Shape;6364;p51"/>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1"/>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1"/>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1"/>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1"/>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1"/>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1"/>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1"/>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1"/>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1"/>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1"/>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1"/>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1"/>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1"/>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1"/>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1"/>
          <p:cNvGrpSpPr/>
          <p:nvPr/>
        </p:nvGrpSpPr>
        <p:grpSpPr>
          <a:xfrm>
            <a:off x="7983715" y="3624120"/>
            <a:ext cx="336303" cy="362005"/>
            <a:chOff x="7987790" y="3804695"/>
            <a:chExt cx="336303" cy="362005"/>
          </a:xfrm>
        </p:grpSpPr>
        <p:sp>
          <p:nvSpPr>
            <p:cNvPr id="6380" name="Google Shape;6380;p51"/>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1"/>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1"/>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1"/>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1"/>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1"/>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1"/>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1"/>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1"/>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1"/>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51"/>
          <p:cNvGrpSpPr/>
          <p:nvPr/>
        </p:nvGrpSpPr>
        <p:grpSpPr>
          <a:xfrm>
            <a:off x="5269369" y="2710710"/>
            <a:ext cx="371123" cy="362267"/>
            <a:chOff x="5273444" y="2891285"/>
            <a:chExt cx="371123" cy="362267"/>
          </a:xfrm>
        </p:grpSpPr>
        <p:sp>
          <p:nvSpPr>
            <p:cNvPr id="6391" name="Google Shape;6391;p51"/>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1"/>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1"/>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1"/>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1"/>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1"/>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1"/>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1"/>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1"/>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1"/>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1"/>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1"/>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1"/>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1"/>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51"/>
          <p:cNvGrpSpPr/>
          <p:nvPr/>
        </p:nvGrpSpPr>
        <p:grpSpPr>
          <a:xfrm>
            <a:off x="7626322" y="3177824"/>
            <a:ext cx="214759" cy="357030"/>
            <a:chOff x="2235125" y="238075"/>
            <a:chExt cx="3144350" cy="5227375"/>
          </a:xfrm>
        </p:grpSpPr>
        <p:sp>
          <p:nvSpPr>
            <p:cNvPr id="6406" name="Google Shape;6406;p51"/>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1"/>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1"/>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1"/>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1"/>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1"/>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1"/>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1"/>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1"/>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51"/>
          <p:cNvGrpSpPr/>
          <p:nvPr/>
        </p:nvGrpSpPr>
        <p:grpSpPr>
          <a:xfrm>
            <a:off x="2818791" y="4097368"/>
            <a:ext cx="342496" cy="351944"/>
            <a:chOff x="2810729" y="4267107"/>
            <a:chExt cx="342496" cy="351944"/>
          </a:xfrm>
        </p:grpSpPr>
        <p:sp>
          <p:nvSpPr>
            <p:cNvPr id="6416" name="Google Shape;6416;p51"/>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1"/>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1"/>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1"/>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1"/>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1"/>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1"/>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1"/>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1"/>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1"/>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1"/>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1"/>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1"/>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1"/>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1"/>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1"/>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1"/>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1"/>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1"/>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1"/>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1"/>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1"/>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1"/>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1"/>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1"/>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1"/>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1"/>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1"/>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1"/>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1"/>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1"/>
          <p:cNvGrpSpPr/>
          <p:nvPr/>
        </p:nvGrpSpPr>
        <p:grpSpPr>
          <a:xfrm>
            <a:off x="1787231" y="3635885"/>
            <a:ext cx="282381" cy="343454"/>
            <a:chOff x="1779168" y="3805625"/>
            <a:chExt cx="282381" cy="343454"/>
          </a:xfrm>
        </p:grpSpPr>
        <p:sp>
          <p:nvSpPr>
            <p:cNvPr id="6447" name="Google Shape;6447;p51"/>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1"/>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1"/>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1"/>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1"/>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1"/>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1"/>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1"/>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1"/>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1"/>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1"/>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1"/>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1"/>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1"/>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1"/>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1"/>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1"/>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1"/>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1"/>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1"/>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1"/>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1"/>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1"/>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1"/>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1"/>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1"/>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1"/>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1"/>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51"/>
          <p:cNvGrpSpPr/>
          <p:nvPr/>
        </p:nvGrpSpPr>
        <p:grpSpPr>
          <a:xfrm>
            <a:off x="2601585" y="2237289"/>
            <a:ext cx="391606" cy="364535"/>
            <a:chOff x="2593522" y="2407029"/>
            <a:chExt cx="391606" cy="364535"/>
          </a:xfrm>
        </p:grpSpPr>
        <p:sp>
          <p:nvSpPr>
            <p:cNvPr id="6476" name="Google Shape;6476;p51"/>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1"/>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1"/>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1"/>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1"/>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1"/>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1"/>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1"/>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1"/>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1"/>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1"/>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1"/>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1"/>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1"/>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1"/>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1"/>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1"/>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1"/>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1"/>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1"/>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1"/>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1"/>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1"/>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1"/>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1"/>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1"/>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1"/>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1"/>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1"/>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1"/>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1"/>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1"/>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1"/>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1"/>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1"/>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1"/>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1"/>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51"/>
          <p:cNvGrpSpPr/>
          <p:nvPr/>
        </p:nvGrpSpPr>
        <p:grpSpPr>
          <a:xfrm>
            <a:off x="3963109" y="2262503"/>
            <a:ext cx="322912" cy="334396"/>
            <a:chOff x="3955047" y="2432242"/>
            <a:chExt cx="322912" cy="334396"/>
          </a:xfrm>
        </p:grpSpPr>
        <p:sp>
          <p:nvSpPr>
            <p:cNvPr id="6516" name="Google Shape;6516;p51"/>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1"/>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1"/>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1"/>
          <p:cNvGrpSpPr/>
          <p:nvPr/>
        </p:nvGrpSpPr>
        <p:grpSpPr>
          <a:xfrm>
            <a:off x="1810528" y="1793115"/>
            <a:ext cx="265373" cy="351944"/>
            <a:chOff x="1802465" y="1962854"/>
            <a:chExt cx="265373" cy="351944"/>
          </a:xfrm>
        </p:grpSpPr>
        <p:sp>
          <p:nvSpPr>
            <p:cNvPr id="6520" name="Google Shape;6520;p51"/>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1"/>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1"/>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1"/>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1"/>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1"/>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1"/>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51"/>
          <p:cNvGrpSpPr/>
          <p:nvPr/>
        </p:nvGrpSpPr>
        <p:grpSpPr>
          <a:xfrm>
            <a:off x="3520133" y="1786482"/>
            <a:ext cx="373983" cy="363622"/>
            <a:chOff x="3512070" y="1956222"/>
            <a:chExt cx="373983" cy="363622"/>
          </a:xfrm>
        </p:grpSpPr>
        <p:sp>
          <p:nvSpPr>
            <p:cNvPr id="6528" name="Google Shape;6528;p51"/>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1"/>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1"/>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1"/>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1"/>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1"/>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1"/>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1"/>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1"/>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1"/>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1"/>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1"/>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1"/>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1"/>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1"/>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1"/>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1"/>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51"/>
          <p:cNvGrpSpPr/>
          <p:nvPr/>
        </p:nvGrpSpPr>
        <p:grpSpPr>
          <a:xfrm>
            <a:off x="850746" y="2225012"/>
            <a:ext cx="345640" cy="356660"/>
            <a:chOff x="842683" y="2394751"/>
            <a:chExt cx="345640" cy="356660"/>
          </a:xfrm>
        </p:grpSpPr>
        <p:sp>
          <p:nvSpPr>
            <p:cNvPr id="6546" name="Google Shape;6546;p51"/>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1"/>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1"/>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1"/>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1"/>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1"/>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1"/>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1"/>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1"/>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1"/>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1"/>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1"/>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1"/>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1"/>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1"/>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1"/>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51"/>
          <p:cNvGrpSpPr/>
          <p:nvPr/>
        </p:nvGrpSpPr>
        <p:grpSpPr>
          <a:xfrm>
            <a:off x="1298678" y="2229728"/>
            <a:ext cx="336836" cy="342511"/>
            <a:chOff x="1290615" y="2399467"/>
            <a:chExt cx="336836" cy="342511"/>
          </a:xfrm>
        </p:grpSpPr>
        <p:sp>
          <p:nvSpPr>
            <p:cNvPr id="6563" name="Google Shape;6563;p51"/>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1"/>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1"/>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1"/>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1"/>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1"/>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1"/>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1"/>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1"/>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1"/>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1"/>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1"/>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1"/>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1"/>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1"/>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1"/>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1"/>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1"/>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1"/>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51"/>
          <p:cNvGrpSpPr/>
          <p:nvPr/>
        </p:nvGrpSpPr>
        <p:grpSpPr>
          <a:xfrm>
            <a:off x="1756372" y="2238861"/>
            <a:ext cx="308508" cy="333378"/>
            <a:chOff x="1748310" y="2408601"/>
            <a:chExt cx="308508" cy="333378"/>
          </a:xfrm>
        </p:grpSpPr>
        <p:sp>
          <p:nvSpPr>
            <p:cNvPr id="6583" name="Google Shape;6583;p51"/>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1"/>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1"/>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1"/>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1"/>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1"/>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1"/>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1"/>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51"/>
          <p:cNvGrpSpPr/>
          <p:nvPr/>
        </p:nvGrpSpPr>
        <p:grpSpPr>
          <a:xfrm>
            <a:off x="3052676" y="2248294"/>
            <a:ext cx="376184" cy="315141"/>
            <a:chOff x="3044614" y="2418033"/>
            <a:chExt cx="376184" cy="315141"/>
          </a:xfrm>
        </p:grpSpPr>
        <p:sp>
          <p:nvSpPr>
            <p:cNvPr id="6592" name="Google Shape;6592;p51"/>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1"/>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1"/>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1"/>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1"/>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1"/>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1"/>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1"/>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1"/>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51"/>
          <p:cNvGrpSpPr/>
          <p:nvPr/>
        </p:nvGrpSpPr>
        <p:grpSpPr>
          <a:xfrm>
            <a:off x="3951700" y="3645333"/>
            <a:ext cx="357933" cy="342676"/>
            <a:chOff x="3943638" y="3815072"/>
            <a:chExt cx="357933" cy="342676"/>
          </a:xfrm>
        </p:grpSpPr>
        <p:sp>
          <p:nvSpPr>
            <p:cNvPr id="6602" name="Google Shape;6602;p51"/>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1"/>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1"/>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1"/>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1"/>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1"/>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1"/>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1"/>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1"/>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51"/>
          <p:cNvGrpSpPr/>
          <p:nvPr/>
        </p:nvGrpSpPr>
        <p:grpSpPr>
          <a:xfrm>
            <a:off x="3516345" y="3640602"/>
            <a:ext cx="351644" cy="351959"/>
            <a:chOff x="3508282" y="3810341"/>
            <a:chExt cx="351644" cy="351959"/>
          </a:xfrm>
        </p:grpSpPr>
        <p:sp>
          <p:nvSpPr>
            <p:cNvPr id="6612" name="Google Shape;6612;p51"/>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1"/>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1"/>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1"/>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1"/>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1"/>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1"/>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1"/>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1"/>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1"/>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1"/>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1"/>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1"/>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51"/>
          <p:cNvGrpSpPr/>
          <p:nvPr/>
        </p:nvGrpSpPr>
        <p:grpSpPr>
          <a:xfrm>
            <a:off x="2232648" y="1793115"/>
            <a:ext cx="303163" cy="351809"/>
            <a:chOff x="2224585" y="1962854"/>
            <a:chExt cx="303163" cy="351809"/>
          </a:xfrm>
        </p:grpSpPr>
        <p:sp>
          <p:nvSpPr>
            <p:cNvPr id="6626" name="Google Shape;6626;p51"/>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1"/>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1"/>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1"/>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1"/>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1"/>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1"/>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1"/>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51"/>
          <p:cNvGrpSpPr/>
          <p:nvPr/>
        </p:nvGrpSpPr>
        <p:grpSpPr>
          <a:xfrm>
            <a:off x="2630856" y="1821128"/>
            <a:ext cx="389090" cy="296231"/>
            <a:chOff x="2622794" y="1990868"/>
            <a:chExt cx="389090" cy="296231"/>
          </a:xfrm>
        </p:grpSpPr>
        <p:sp>
          <p:nvSpPr>
            <p:cNvPr id="6635" name="Google Shape;6635;p51"/>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1"/>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1"/>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1"/>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1"/>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1"/>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1"/>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1"/>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1"/>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51"/>
          <p:cNvGrpSpPr/>
          <p:nvPr/>
        </p:nvGrpSpPr>
        <p:grpSpPr>
          <a:xfrm>
            <a:off x="3985388" y="1782409"/>
            <a:ext cx="327074" cy="375241"/>
            <a:chOff x="3977326" y="1952149"/>
            <a:chExt cx="327074" cy="375241"/>
          </a:xfrm>
        </p:grpSpPr>
        <p:sp>
          <p:nvSpPr>
            <p:cNvPr id="6645" name="Google Shape;6645;p51"/>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1"/>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1"/>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1"/>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1"/>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1"/>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1"/>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1"/>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1"/>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1"/>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1"/>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1"/>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1"/>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1"/>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1"/>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1"/>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1"/>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51"/>
          <p:cNvGrpSpPr/>
          <p:nvPr/>
        </p:nvGrpSpPr>
        <p:grpSpPr>
          <a:xfrm>
            <a:off x="1349674" y="3170315"/>
            <a:ext cx="259399" cy="370524"/>
            <a:chOff x="1341612" y="3340055"/>
            <a:chExt cx="259399" cy="370524"/>
          </a:xfrm>
        </p:grpSpPr>
        <p:sp>
          <p:nvSpPr>
            <p:cNvPr id="6663" name="Google Shape;6663;p51"/>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1"/>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1"/>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1"/>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1"/>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1"/>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1"/>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1"/>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1"/>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1"/>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1"/>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1"/>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1"/>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1"/>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1"/>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1"/>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1"/>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1"/>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51"/>
          <p:cNvGrpSpPr/>
          <p:nvPr/>
        </p:nvGrpSpPr>
        <p:grpSpPr>
          <a:xfrm>
            <a:off x="2187955" y="3675233"/>
            <a:ext cx="351629" cy="282381"/>
            <a:chOff x="2179892" y="3844972"/>
            <a:chExt cx="351629" cy="282381"/>
          </a:xfrm>
        </p:grpSpPr>
        <p:sp>
          <p:nvSpPr>
            <p:cNvPr id="6682" name="Google Shape;6682;p51"/>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1"/>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1"/>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1"/>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1"/>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1"/>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1"/>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1"/>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1"/>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1"/>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1"/>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1"/>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1"/>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1"/>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1"/>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1"/>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1"/>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1"/>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1"/>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1"/>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51"/>
          <p:cNvGrpSpPr/>
          <p:nvPr/>
        </p:nvGrpSpPr>
        <p:grpSpPr>
          <a:xfrm>
            <a:off x="3139232" y="3647145"/>
            <a:ext cx="220051" cy="338169"/>
            <a:chOff x="3131170" y="3816884"/>
            <a:chExt cx="220051" cy="338169"/>
          </a:xfrm>
        </p:grpSpPr>
        <p:sp>
          <p:nvSpPr>
            <p:cNvPr id="6703" name="Google Shape;6703;p51"/>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1"/>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1"/>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1"/>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1"/>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1"/>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1"/>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1"/>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1"/>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1"/>
          <p:cNvGrpSpPr/>
          <p:nvPr/>
        </p:nvGrpSpPr>
        <p:grpSpPr>
          <a:xfrm>
            <a:off x="911564" y="3189824"/>
            <a:ext cx="247990" cy="333393"/>
            <a:chOff x="903502" y="3359564"/>
            <a:chExt cx="247990" cy="333393"/>
          </a:xfrm>
        </p:grpSpPr>
        <p:sp>
          <p:nvSpPr>
            <p:cNvPr id="6713" name="Google Shape;6713;p51"/>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1"/>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1"/>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1"/>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1"/>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1"/>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1"/>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1"/>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1"/>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1"/>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1"/>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1"/>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1"/>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1"/>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1"/>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1"/>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1"/>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1"/>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1"/>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1"/>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1"/>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1"/>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51"/>
          <p:cNvGrpSpPr/>
          <p:nvPr/>
        </p:nvGrpSpPr>
        <p:grpSpPr>
          <a:xfrm>
            <a:off x="2624253" y="2720721"/>
            <a:ext cx="365793" cy="361152"/>
            <a:chOff x="2616191" y="2890461"/>
            <a:chExt cx="365793" cy="361152"/>
          </a:xfrm>
        </p:grpSpPr>
        <p:sp>
          <p:nvSpPr>
            <p:cNvPr id="6736" name="Google Shape;6736;p51"/>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1"/>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1"/>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1"/>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1"/>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1"/>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1"/>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1"/>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1"/>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1"/>
          <p:cNvGrpSpPr/>
          <p:nvPr/>
        </p:nvGrpSpPr>
        <p:grpSpPr>
          <a:xfrm>
            <a:off x="3058022" y="1776121"/>
            <a:ext cx="402940" cy="388536"/>
            <a:chOff x="3049959" y="1945861"/>
            <a:chExt cx="402940" cy="388536"/>
          </a:xfrm>
        </p:grpSpPr>
        <p:sp>
          <p:nvSpPr>
            <p:cNvPr id="6748" name="Google Shape;6748;p51"/>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1"/>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1"/>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1"/>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1"/>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1"/>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51"/>
          <p:cNvGrpSpPr/>
          <p:nvPr/>
        </p:nvGrpSpPr>
        <p:grpSpPr>
          <a:xfrm>
            <a:off x="2491088" y="4098940"/>
            <a:ext cx="202428" cy="349114"/>
            <a:chOff x="2483025" y="4268679"/>
            <a:chExt cx="202428" cy="349114"/>
          </a:xfrm>
        </p:grpSpPr>
        <p:sp>
          <p:nvSpPr>
            <p:cNvPr id="6755" name="Google Shape;6755;p51"/>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1"/>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1"/>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1"/>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1"/>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1"/>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51"/>
          <p:cNvGrpSpPr/>
          <p:nvPr/>
        </p:nvGrpSpPr>
        <p:grpSpPr>
          <a:xfrm>
            <a:off x="870569" y="2716244"/>
            <a:ext cx="329590" cy="365000"/>
            <a:chOff x="862507" y="2885984"/>
            <a:chExt cx="329590" cy="365000"/>
          </a:xfrm>
        </p:grpSpPr>
        <p:sp>
          <p:nvSpPr>
            <p:cNvPr id="6762" name="Google Shape;6762;p51"/>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1"/>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1"/>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1"/>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1"/>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1"/>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1"/>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51"/>
          <p:cNvGrpSpPr/>
          <p:nvPr/>
        </p:nvGrpSpPr>
        <p:grpSpPr>
          <a:xfrm>
            <a:off x="3090138" y="2702065"/>
            <a:ext cx="318884" cy="379807"/>
            <a:chOff x="3082075" y="2871805"/>
            <a:chExt cx="318884" cy="379807"/>
          </a:xfrm>
        </p:grpSpPr>
        <p:sp>
          <p:nvSpPr>
            <p:cNvPr id="6770" name="Google Shape;6770;p51"/>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1"/>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1"/>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1"/>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1"/>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1"/>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1"/>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1"/>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1"/>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1"/>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1"/>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1"/>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1"/>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1"/>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1"/>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1"/>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1"/>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1"/>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1"/>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1"/>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51"/>
          <p:cNvGrpSpPr/>
          <p:nvPr/>
        </p:nvGrpSpPr>
        <p:grpSpPr>
          <a:xfrm>
            <a:off x="2602843" y="1346755"/>
            <a:ext cx="410187" cy="324244"/>
            <a:chOff x="2594780" y="1516494"/>
            <a:chExt cx="410187" cy="324244"/>
          </a:xfrm>
        </p:grpSpPr>
        <p:sp>
          <p:nvSpPr>
            <p:cNvPr id="6791" name="Google Shape;6791;p51"/>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1"/>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1"/>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51"/>
          <p:cNvGrpSpPr/>
          <p:nvPr/>
        </p:nvGrpSpPr>
        <p:grpSpPr>
          <a:xfrm>
            <a:off x="1751027" y="1333220"/>
            <a:ext cx="333692" cy="333363"/>
            <a:chOff x="1742965" y="1502959"/>
            <a:chExt cx="333692" cy="333363"/>
          </a:xfrm>
        </p:grpSpPr>
        <p:sp>
          <p:nvSpPr>
            <p:cNvPr id="6800" name="Google Shape;6800;p51"/>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1"/>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1"/>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51"/>
          <p:cNvGrpSpPr/>
          <p:nvPr/>
        </p:nvGrpSpPr>
        <p:grpSpPr>
          <a:xfrm>
            <a:off x="3059594" y="1347069"/>
            <a:ext cx="390034" cy="296545"/>
            <a:chOff x="3051531" y="1516809"/>
            <a:chExt cx="390034" cy="296545"/>
          </a:xfrm>
        </p:grpSpPr>
        <p:sp>
          <p:nvSpPr>
            <p:cNvPr id="6805" name="Google Shape;6805;p51"/>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1"/>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1"/>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1"/>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1"/>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1"/>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1"/>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1"/>
          <p:cNvGrpSpPr/>
          <p:nvPr/>
        </p:nvGrpSpPr>
        <p:grpSpPr>
          <a:xfrm>
            <a:off x="3522963" y="1319280"/>
            <a:ext cx="354145" cy="351869"/>
            <a:chOff x="3514900" y="1489020"/>
            <a:chExt cx="354145" cy="351869"/>
          </a:xfrm>
        </p:grpSpPr>
        <p:sp>
          <p:nvSpPr>
            <p:cNvPr id="6821" name="Google Shape;6821;p51"/>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1"/>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1"/>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1"/>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1"/>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1"/>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51"/>
          <p:cNvGrpSpPr/>
          <p:nvPr/>
        </p:nvGrpSpPr>
        <p:grpSpPr>
          <a:xfrm>
            <a:off x="3074387" y="3180706"/>
            <a:ext cx="346598" cy="333183"/>
            <a:chOff x="3066324" y="3350446"/>
            <a:chExt cx="346598" cy="333183"/>
          </a:xfrm>
        </p:grpSpPr>
        <p:sp>
          <p:nvSpPr>
            <p:cNvPr id="6844" name="Google Shape;6844;p51"/>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1"/>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1"/>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51"/>
          <p:cNvGrpSpPr/>
          <p:nvPr/>
        </p:nvGrpSpPr>
        <p:grpSpPr>
          <a:xfrm>
            <a:off x="1290817" y="1782350"/>
            <a:ext cx="363278" cy="363338"/>
            <a:chOff x="1282755" y="1952089"/>
            <a:chExt cx="363278" cy="363338"/>
          </a:xfrm>
        </p:grpSpPr>
        <p:sp>
          <p:nvSpPr>
            <p:cNvPr id="6855" name="Google Shape;6855;p51"/>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1"/>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1"/>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1"/>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51"/>
          <p:cNvGrpSpPr/>
          <p:nvPr/>
        </p:nvGrpSpPr>
        <p:grpSpPr>
          <a:xfrm>
            <a:off x="3518156" y="2739542"/>
            <a:ext cx="355133" cy="343574"/>
            <a:chOff x="3510094" y="2909281"/>
            <a:chExt cx="355133" cy="343574"/>
          </a:xfrm>
        </p:grpSpPr>
        <p:sp>
          <p:nvSpPr>
            <p:cNvPr id="6863" name="Google Shape;6863;p51"/>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1"/>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1"/>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1"/>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1"/>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6" name="Google Shape;6876;p51"/>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7" name="Google Shape;6877;p51"/>
          <p:cNvGrpSpPr/>
          <p:nvPr/>
        </p:nvGrpSpPr>
        <p:grpSpPr>
          <a:xfrm>
            <a:off x="2171904" y="1337232"/>
            <a:ext cx="382787" cy="331566"/>
            <a:chOff x="2163842" y="1506972"/>
            <a:chExt cx="382787" cy="331566"/>
          </a:xfrm>
        </p:grpSpPr>
        <p:sp>
          <p:nvSpPr>
            <p:cNvPr id="6878" name="Google Shape;6878;p51"/>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1"/>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51"/>
          <p:cNvGrpSpPr/>
          <p:nvPr/>
        </p:nvGrpSpPr>
        <p:grpSpPr>
          <a:xfrm>
            <a:off x="1746940" y="3179913"/>
            <a:ext cx="357918" cy="350536"/>
            <a:chOff x="1738877" y="3349652"/>
            <a:chExt cx="357918" cy="350536"/>
          </a:xfrm>
        </p:grpSpPr>
        <p:sp>
          <p:nvSpPr>
            <p:cNvPr id="6887" name="Google Shape;6887;p51"/>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1"/>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1"/>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1"/>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51"/>
          <p:cNvGrpSpPr/>
          <p:nvPr/>
        </p:nvGrpSpPr>
        <p:grpSpPr>
          <a:xfrm>
            <a:off x="1979882" y="4107115"/>
            <a:ext cx="383281" cy="333947"/>
            <a:chOff x="1971819" y="4276854"/>
            <a:chExt cx="383281" cy="333947"/>
          </a:xfrm>
        </p:grpSpPr>
        <p:sp>
          <p:nvSpPr>
            <p:cNvPr id="6906" name="Google Shape;6906;p51"/>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1"/>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1"/>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1"/>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1"/>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51"/>
          <p:cNvGrpSpPr/>
          <p:nvPr/>
        </p:nvGrpSpPr>
        <p:grpSpPr>
          <a:xfrm>
            <a:off x="1833181" y="2716080"/>
            <a:ext cx="175987" cy="361391"/>
            <a:chOff x="1825119" y="2885819"/>
            <a:chExt cx="175987" cy="361391"/>
          </a:xfrm>
        </p:grpSpPr>
        <p:sp>
          <p:nvSpPr>
            <p:cNvPr id="6917" name="Google Shape;6917;p51"/>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1"/>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1"/>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1"/>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51"/>
          <p:cNvGrpSpPr/>
          <p:nvPr/>
        </p:nvGrpSpPr>
        <p:grpSpPr>
          <a:xfrm>
            <a:off x="3512886" y="3236104"/>
            <a:ext cx="369896" cy="226339"/>
            <a:chOff x="3504824" y="3405844"/>
            <a:chExt cx="369896" cy="226339"/>
          </a:xfrm>
        </p:grpSpPr>
        <p:sp>
          <p:nvSpPr>
            <p:cNvPr id="6928" name="Google Shape;6928;p51"/>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1"/>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1"/>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1"/>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51"/>
          <p:cNvGrpSpPr/>
          <p:nvPr/>
        </p:nvGrpSpPr>
        <p:grpSpPr>
          <a:xfrm>
            <a:off x="1303724" y="3649855"/>
            <a:ext cx="345640" cy="342900"/>
            <a:chOff x="1295661" y="3819594"/>
            <a:chExt cx="345640" cy="342900"/>
          </a:xfrm>
        </p:grpSpPr>
        <p:sp>
          <p:nvSpPr>
            <p:cNvPr id="6945" name="Google Shape;6945;p51"/>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1"/>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1"/>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1"/>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1"/>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1"/>
          <p:cNvGrpSpPr/>
          <p:nvPr/>
        </p:nvGrpSpPr>
        <p:grpSpPr>
          <a:xfrm>
            <a:off x="3494635" y="2263730"/>
            <a:ext cx="379328" cy="281738"/>
            <a:chOff x="3486572" y="2433470"/>
            <a:chExt cx="379328" cy="281738"/>
          </a:xfrm>
        </p:grpSpPr>
        <p:sp>
          <p:nvSpPr>
            <p:cNvPr id="6963" name="Google Shape;6963;p51"/>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1"/>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0" name="Google Shape;6970;p51"/>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1" name="Google Shape;6971;p51"/>
          <p:cNvGrpSpPr/>
          <p:nvPr/>
        </p:nvGrpSpPr>
        <p:grpSpPr>
          <a:xfrm>
            <a:off x="4005212" y="3159894"/>
            <a:ext cx="270733" cy="355762"/>
            <a:chOff x="3997149" y="3329634"/>
            <a:chExt cx="270733" cy="355762"/>
          </a:xfrm>
        </p:grpSpPr>
        <p:sp>
          <p:nvSpPr>
            <p:cNvPr id="6972" name="Google Shape;6972;p51"/>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1"/>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1"/>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1"/>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1"/>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1"/>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1"/>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1"/>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1"/>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51"/>
          <p:cNvGrpSpPr/>
          <p:nvPr/>
        </p:nvGrpSpPr>
        <p:grpSpPr>
          <a:xfrm>
            <a:off x="3962406" y="2729615"/>
            <a:ext cx="345655" cy="343529"/>
            <a:chOff x="3954343" y="2899354"/>
            <a:chExt cx="345655" cy="343529"/>
          </a:xfrm>
        </p:grpSpPr>
        <p:sp>
          <p:nvSpPr>
            <p:cNvPr id="6994" name="Google Shape;6994;p51"/>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1"/>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1"/>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1"/>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1"/>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1"/>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51"/>
          <p:cNvGrpSpPr/>
          <p:nvPr/>
        </p:nvGrpSpPr>
        <p:grpSpPr>
          <a:xfrm>
            <a:off x="2174105" y="3181605"/>
            <a:ext cx="369566" cy="349803"/>
            <a:chOff x="2166043" y="3351344"/>
            <a:chExt cx="369566" cy="349803"/>
          </a:xfrm>
        </p:grpSpPr>
        <p:sp>
          <p:nvSpPr>
            <p:cNvPr id="7007" name="Google Shape;7007;p51"/>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1"/>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1"/>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51"/>
          <p:cNvGrpSpPr/>
          <p:nvPr/>
        </p:nvGrpSpPr>
        <p:grpSpPr>
          <a:xfrm>
            <a:off x="2627712" y="3182593"/>
            <a:ext cx="365793" cy="329275"/>
            <a:chOff x="2619649" y="3352332"/>
            <a:chExt cx="365793" cy="329275"/>
          </a:xfrm>
        </p:grpSpPr>
        <p:sp>
          <p:nvSpPr>
            <p:cNvPr id="7017" name="Google Shape;7017;p51"/>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1"/>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1"/>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1"/>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51"/>
          <p:cNvGrpSpPr/>
          <p:nvPr/>
        </p:nvGrpSpPr>
        <p:grpSpPr>
          <a:xfrm>
            <a:off x="1304197" y="1345501"/>
            <a:ext cx="340624" cy="351944"/>
            <a:chOff x="1293760" y="1498228"/>
            <a:chExt cx="340624" cy="351944"/>
          </a:xfrm>
        </p:grpSpPr>
        <p:sp>
          <p:nvSpPr>
            <p:cNvPr id="7028" name="Google Shape;7028;p51"/>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1"/>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1"/>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1"/>
          <p:cNvGrpSpPr/>
          <p:nvPr/>
        </p:nvGrpSpPr>
        <p:grpSpPr>
          <a:xfrm>
            <a:off x="857663" y="1782335"/>
            <a:ext cx="406713" cy="383745"/>
            <a:chOff x="849601" y="1952074"/>
            <a:chExt cx="406713" cy="383745"/>
          </a:xfrm>
        </p:grpSpPr>
        <p:sp>
          <p:nvSpPr>
            <p:cNvPr id="7043" name="Google Shape;7043;p51"/>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1"/>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1"/>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1"/>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51"/>
          <p:cNvGrpSpPr/>
          <p:nvPr/>
        </p:nvGrpSpPr>
        <p:grpSpPr>
          <a:xfrm>
            <a:off x="2261934" y="2723626"/>
            <a:ext cx="203985" cy="355417"/>
            <a:chOff x="2253871" y="2893365"/>
            <a:chExt cx="203985" cy="355417"/>
          </a:xfrm>
        </p:grpSpPr>
        <p:sp>
          <p:nvSpPr>
            <p:cNvPr id="7051" name="Google Shape;7051;p51"/>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1"/>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1"/>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1"/>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1"/>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1"/>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51"/>
          <p:cNvGrpSpPr/>
          <p:nvPr/>
        </p:nvGrpSpPr>
        <p:grpSpPr>
          <a:xfrm>
            <a:off x="2199603" y="2238861"/>
            <a:ext cx="308823" cy="342571"/>
            <a:chOff x="2191541" y="2408601"/>
            <a:chExt cx="308823" cy="342571"/>
          </a:xfrm>
        </p:grpSpPr>
        <p:sp>
          <p:nvSpPr>
            <p:cNvPr id="7063" name="Google Shape;7063;p51"/>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1"/>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1"/>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1"/>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1"/>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1"/>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1"/>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1"/>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1"/>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51"/>
          <p:cNvGrpSpPr/>
          <p:nvPr/>
        </p:nvGrpSpPr>
        <p:grpSpPr>
          <a:xfrm>
            <a:off x="855462" y="1333848"/>
            <a:ext cx="342496" cy="341553"/>
            <a:chOff x="847400" y="1503588"/>
            <a:chExt cx="342496" cy="341553"/>
          </a:xfrm>
        </p:grpSpPr>
        <p:sp>
          <p:nvSpPr>
            <p:cNvPr id="7077" name="Google Shape;7077;p51"/>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1"/>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1"/>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1"/>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1"/>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1"/>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1"/>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1"/>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1"/>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1"/>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1"/>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1"/>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51"/>
          <p:cNvGrpSpPr/>
          <p:nvPr/>
        </p:nvGrpSpPr>
        <p:grpSpPr>
          <a:xfrm>
            <a:off x="1338026" y="2729929"/>
            <a:ext cx="280495" cy="361077"/>
            <a:chOff x="1329963" y="2899669"/>
            <a:chExt cx="280495" cy="361077"/>
          </a:xfrm>
        </p:grpSpPr>
        <p:sp>
          <p:nvSpPr>
            <p:cNvPr id="7098" name="Google Shape;7098;p51"/>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1"/>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51"/>
          <p:cNvGrpSpPr/>
          <p:nvPr/>
        </p:nvGrpSpPr>
        <p:grpSpPr>
          <a:xfrm>
            <a:off x="945492" y="3631169"/>
            <a:ext cx="195496" cy="343439"/>
            <a:chOff x="937429" y="3800908"/>
            <a:chExt cx="195496" cy="343439"/>
          </a:xfrm>
        </p:grpSpPr>
        <p:sp>
          <p:nvSpPr>
            <p:cNvPr id="7106" name="Google Shape;7106;p51"/>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1"/>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1"/>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1"/>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1"/>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1"/>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1"/>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1"/>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1"/>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51"/>
          <p:cNvGrpSpPr/>
          <p:nvPr/>
        </p:nvGrpSpPr>
        <p:grpSpPr>
          <a:xfrm>
            <a:off x="2695722" y="3640916"/>
            <a:ext cx="365164" cy="342511"/>
            <a:chOff x="2611459" y="3810655"/>
            <a:chExt cx="365164" cy="342511"/>
          </a:xfrm>
        </p:grpSpPr>
        <p:sp>
          <p:nvSpPr>
            <p:cNvPr id="7120" name="Google Shape;7120;p51"/>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1"/>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1"/>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1"/>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1"/>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1"/>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51"/>
          <p:cNvGrpSpPr/>
          <p:nvPr/>
        </p:nvGrpSpPr>
        <p:grpSpPr>
          <a:xfrm>
            <a:off x="3960519" y="1354540"/>
            <a:ext cx="370195" cy="300154"/>
            <a:chOff x="3952456" y="1524280"/>
            <a:chExt cx="370195" cy="300154"/>
          </a:xfrm>
        </p:grpSpPr>
        <p:sp>
          <p:nvSpPr>
            <p:cNvPr id="7132" name="Google Shape;7132;p51"/>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1"/>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1"/>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8" name="Google Shape;7138;p5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139" name="Google Shape;7139;p5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43"/>
        <p:cNvGrpSpPr/>
        <p:nvPr/>
      </p:nvGrpSpPr>
      <p:grpSpPr>
        <a:xfrm>
          <a:off x="0" y="0"/>
          <a:ext cx="0" cy="0"/>
          <a:chOff x="0" y="0"/>
          <a:chExt cx="0" cy="0"/>
        </a:xfrm>
      </p:grpSpPr>
      <p:grpSp>
        <p:nvGrpSpPr>
          <p:cNvPr id="7144" name="Google Shape;7144;p52"/>
          <p:cNvGrpSpPr/>
          <p:nvPr/>
        </p:nvGrpSpPr>
        <p:grpSpPr>
          <a:xfrm>
            <a:off x="894207" y="1345785"/>
            <a:ext cx="257112" cy="362808"/>
            <a:chOff x="908482" y="1502585"/>
            <a:chExt cx="257112" cy="362808"/>
          </a:xfrm>
        </p:grpSpPr>
        <p:sp>
          <p:nvSpPr>
            <p:cNvPr id="7145" name="Google Shape;7145;p52"/>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2"/>
          <p:cNvGrpSpPr/>
          <p:nvPr/>
        </p:nvGrpSpPr>
        <p:grpSpPr>
          <a:xfrm>
            <a:off x="1289262" y="1345916"/>
            <a:ext cx="362939" cy="362677"/>
            <a:chOff x="1303537" y="1502716"/>
            <a:chExt cx="362939" cy="362677"/>
          </a:xfrm>
        </p:grpSpPr>
        <p:sp>
          <p:nvSpPr>
            <p:cNvPr id="7166" name="Google Shape;7166;p52"/>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2"/>
          <p:cNvGrpSpPr/>
          <p:nvPr/>
        </p:nvGrpSpPr>
        <p:grpSpPr>
          <a:xfrm>
            <a:off x="1737626" y="1345916"/>
            <a:ext cx="362677" cy="362677"/>
            <a:chOff x="1751901" y="1502716"/>
            <a:chExt cx="362677" cy="362677"/>
          </a:xfrm>
        </p:grpSpPr>
        <p:sp>
          <p:nvSpPr>
            <p:cNvPr id="7178" name="Google Shape;7178;p52"/>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52"/>
          <p:cNvGrpSpPr/>
          <p:nvPr/>
        </p:nvGrpSpPr>
        <p:grpSpPr>
          <a:xfrm>
            <a:off x="3080903" y="1345916"/>
            <a:ext cx="334290" cy="362677"/>
            <a:chOff x="3095178" y="1502716"/>
            <a:chExt cx="334290" cy="362677"/>
          </a:xfrm>
        </p:grpSpPr>
        <p:sp>
          <p:nvSpPr>
            <p:cNvPr id="7198" name="Google Shape;7198;p52"/>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52"/>
          <p:cNvGrpSpPr/>
          <p:nvPr/>
        </p:nvGrpSpPr>
        <p:grpSpPr>
          <a:xfrm>
            <a:off x="3528006" y="1348805"/>
            <a:ext cx="366196" cy="357005"/>
            <a:chOff x="3542281" y="1505605"/>
            <a:chExt cx="366196" cy="357005"/>
          </a:xfrm>
        </p:grpSpPr>
        <p:sp>
          <p:nvSpPr>
            <p:cNvPr id="7216" name="Google Shape;7216;p52"/>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2"/>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2"/>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52"/>
          <p:cNvGrpSpPr/>
          <p:nvPr/>
        </p:nvGrpSpPr>
        <p:grpSpPr>
          <a:xfrm>
            <a:off x="1734107" y="3227997"/>
            <a:ext cx="364673" cy="340067"/>
            <a:chOff x="1748382" y="3384797"/>
            <a:chExt cx="364673" cy="340067"/>
          </a:xfrm>
        </p:grpSpPr>
        <p:sp>
          <p:nvSpPr>
            <p:cNvPr id="7242" name="Google Shape;7242;p52"/>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52"/>
          <p:cNvGrpSpPr/>
          <p:nvPr/>
        </p:nvGrpSpPr>
        <p:grpSpPr>
          <a:xfrm>
            <a:off x="2168368" y="3229520"/>
            <a:ext cx="382030" cy="320451"/>
            <a:chOff x="2182643" y="3386320"/>
            <a:chExt cx="382030" cy="320451"/>
          </a:xfrm>
        </p:grpSpPr>
        <p:sp>
          <p:nvSpPr>
            <p:cNvPr id="7258" name="Google Shape;7258;p52"/>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2"/>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2"/>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52"/>
          <p:cNvGrpSpPr/>
          <p:nvPr/>
        </p:nvGrpSpPr>
        <p:grpSpPr>
          <a:xfrm>
            <a:off x="3070111" y="3232540"/>
            <a:ext cx="353880" cy="330745"/>
            <a:chOff x="3084386" y="3389340"/>
            <a:chExt cx="353880" cy="330745"/>
          </a:xfrm>
        </p:grpSpPr>
        <p:sp>
          <p:nvSpPr>
            <p:cNvPr id="7274" name="Google Shape;7274;p52"/>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2"/>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52"/>
          <p:cNvGrpSpPr/>
          <p:nvPr/>
        </p:nvGrpSpPr>
        <p:grpSpPr>
          <a:xfrm>
            <a:off x="849224" y="1814106"/>
            <a:ext cx="347078" cy="364016"/>
            <a:chOff x="863499" y="1970906"/>
            <a:chExt cx="347078" cy="364016"/>
          </a:xfrm>
        </p:grpSpPr>
        <p:sp>
          <p:nvSpPr>
            <p:cNvPr id="7287" name="Google Shape;7287;p52"/>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2"/>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52"/>
          <p:cNvGrpSpPr/>
          <p:nvPr/>
        </p:nvGrpSpPr>
        <p:grpSpPr>
          <a:xfrm>
            <a:off x="1735604" y="1814106"/>
            <a:ext cx="364436" cy="364174"/>
            <a:chOff x="1749879" y="1970906"/>
            <a:chExt cx="364436" cy="364174"/>
          </a:xfrm>
        </p:grpSpPr>
        <p:sp>
          <p:nvSpPr>
            <p:cNvPr id="7302" name="Google Shape;7302;p52"/>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2"/>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2"/>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2"/>
          <p:cNvGrpSpPr/>
          <p:nvPr/>
        </p:nvGrpSpPr>
        <p:grpSpPr>
          <a:xfrm>
            <a:off x="2172150" y="1819358"/>
            <a:ext cx="396106" cy="353985"/>
            <a:chOff x="2186425" y="1976158"/>
            <a:chExt cx="396106" cy="353985"/>
          </a:xfrm>
        </p:grpSpPr>
        <p:sp>
          <p:nvSpPr>
            <p:cNvPr id="7317" name="Google Shape;7317;p52"/>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2"/>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2"/>
          <p:cNvGrpSpPr/>
          <p:nvPr/>
        </p:nvGrpSpPr>
        <p:grpSpPr>
          <a:xfrm>
            <a:off x="2644882" y="1860612"/>
            <a:ext cx="319190" cy="271240"/>
            <a:chOff x="2659157" y="2017412"/>
            <a:chExt cx="319190" cy="271240"/>
          </a:xfrm>
        </p:grpSpPr>
        <p:sp>
          <p:nvSpPr>
            <p:cNvPr id="7325" name="Google Shape;7325;p52"/>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2"/>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2"/>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2"/>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2"/>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2"/>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2"/>
          <p:cNvGrpSpPr/>
          <p:nvPr/>
        </p:nvGrpSpPr>
        <p:grpSpPr>
          <a:xfrm>
            <a:off x="3097500" y="1836716"/>
            <a:ext cx="318928" cy="319217"/>
            <a:chOff x="3111775" y="1993516"/>
            <a:chExt cx="318928" cy="319217"/>
          </a:xfrm>
        </p:grpSpPr>
        <p:sp>
          <p:nvSpPr>
            <p:cNvPr id="7352" name="Google Shape;7352;p52"/>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2"/>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2"/>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2"/>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2"/>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2"/>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2"/>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2"/>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2"/>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52"/>
          <p:cNvGrpSpPr/>
          <p:nvPr/>
        </p:nvGrpSpPr>
        <p:grpSpPr>
          <a:xfrm>
            <a:off x="4009510" y="1813607"/>
            <a:ext cx="288807" cy="355377"/>
            <a:chOff x="4023785" y="1970407"/>
            <a:chExt cx="288807" cy="355377"/>
          </a:xfrm>
        </p:grpSpPr>
        <p:sp>
          <p:nvSpPr>
            <p:cNvPr id="7383" name="Google Shape;7383;p52"/>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2"/>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2"/>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2"/>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2"/>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2"/>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2"/>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52"/>
          <p:cNvGrpSpPr/>
          <p:nvPr/>
        </p:nvGrpSpPr>
        <p:grpSpPr>
          <a:xfrm>
            <a:off x="3530265" y="3224163"/>
            <a:ext cx="320188" cy="319269"/>
            <a:chOff x="3544540" y="3380963"/>
            <a:chExt cx="320188" cy="319269"/>
          </a:xfrm>
        </p:grpSpPr>
        <p:sp>
          <p:nvSpPr>
            <p:cNvPr id="7404" name="Google Shape;7404;p52"/>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2"/>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2"/>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2"/>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52"/>
          <p:cNvGrpSpPr/>
          <p:nvPr/>
        </p:nvGrpSpPr>
        <p:grpSpPr>
          <a:xfrm>
            <a:off x="3930362" y="3198034"/>
            <a:ext cx="415696" cy="371605"/>
            <a:chOff x="3944637" y="3354834"/>
            <a:chExt cx="415696" cy="371605"/>
          </a:xfrm>
        </p:grpSpPr>
        <p:sp>
          <p:nvSpPr>
            <p:cNvPr id="7421" name="Google Shape;7421;p52"/>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2"/>
          <p:cNvGrpSpPr/>
          <p:nvPr/>
        </p:nvGrpSpPr>
        <p:grpSpPr>
          <a:xfrm>
            <a:off x="1300344" y="3664727"/>
            <a:ext cx="346317" cy="332136"/>
            <a:chOff x="1314619" y="3821527"/>
            <a:chExt cx="346317" cy="332136"/>
          </a:xfrm>
        </p:grpSpPr>
        <p:sp>
          <p:nvSpPr>
            <p:cNvPr id="7439" name="Google Shape;7439;p52"/>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2"/>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2"/>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2"/>
          <p:cNvGrpSpPr/>
          <p:nvPr/>
        </p:nvGrpSpPr>
        <p:grpSpPr>
          <a:xfrm>
            <a:off x="1736864" y="3634134"/>
            <a:ext cx="386258" cy="380507"/>
            <a:chOff x="1751139" y="3790934"/>
            <a:chExt cx="386258" cy="380507"/>
          </a:xfrm>
        </p:grpSpPr>
        <p:sp>
          <p:nvSpPr>
            <p:cNvPr id="7448" name="Google Shape;7448;p52"/>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2"/>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2"/>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2"/>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2"/>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52"/>
          <p:cNvGrpSpPr/>
          <p:nvPr/>
        </p:nvGrpSpPr>
        <p:grpSpPr>
          <a:xfrm>
            <a:off x="2175406" y="3664806"/>
            <a:ext cx="395607" cy="318928"/>
            <a:chOff x="2189681" y="3821606"/>
            <a:chExt cx="395607" cy="318928"/>
          </a:xfrm>
        </p:grpSpPr>
        <p:sp>
          <p:nvSpPr>
            <p:cNvPr id="7467" name="Google Shape;7467;p52"/>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2"/>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2"/>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2"/>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2"/>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2"/>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2"/>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2"/>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2"/>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2"/>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2"/>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2"/>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2"/>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2"/>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2"/>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2"/>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7" name="Google Shape;7497;p52"/>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8" name="Google Shape;7498;p52"/>
          <p:cNvGrpSpPr/>
          <p:nvPr/>
        </p:nvGrpSpPr>
        <p:grpSpPr>
          <a:xfrm>
            <a:off x="1263134" y="1804547"/>
            <a:ext cx="420475" cy="383055"/>
            <a:chOff x="1277409" y="1961347"/>
            <a:chExt cx="420475" cy="383055"/>
          </a:xfrm>
        </p:grpSpPr>
        <p:sp>
          <p:nvSpPr>
            <p:cNvPr id="7499" name="Google Shape;7499;p52"/>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2"/>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2"/>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2"/>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2"/>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2"/>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2"/>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2"/>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2"/>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2"/>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2"/>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2"/>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2"/>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2"/>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52"/>
          <p:cNvGrpSpPr/>
          <p:nvPr/>
        </p:nvGrpSpPr>
        <p:grpSpPr>
          <a:xfrm>
            <a:off x="2200800" y="2276019"/>
            <a:ext cx="380008" cy="351648"/>
            <a:chOff x="2215075" y="2432819"/>
            <a:chExt cx="380008" cy="351648"/>
          </a:xfrm>
        </p:grpSpPr>
        <p:sp>
          <p:nvSpPr>
            <p:cNvPr id="7527" name="Google Shape;7527;p52"/>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2"/>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2"/>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2"/>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2"/>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2"/>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2"/>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2"/>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2"/>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2"/>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2"/>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2"/>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2"/>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2"/>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2"/>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2"/>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2"/>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52"/>
          <p:cNvGrpSpPr/>
          <p:nvPr/>
        </p:nvGrpSpPr>
        <p:grpSpPr>
          <a:xfrm>
            <a:off x="2647141" y="2265542"/>
            <a:ext cx="344059" cy="340671"/>
            <a:chOff x="2661416" y="2422342"/>
            <a:chExt cx="344059" cy="340671"/>
          </a:xfrm>
        </p:grpSpPr>
        <p:sp>
          <p:nvSpPr>
            <p:cNvPr id="7559" name="Google Shape;7559;p52"/>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2"/>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2"/>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2"/>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2"/>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52"/>
          <p:cNvGrpSpPr/>
          <p:nvPr/>
        </p:nvGrpSpPr>
        <p:grpSpPr>
          <a:xfrm>
            <a:off x="4052235" y="2265542"/>
            <a:ext cx="206876" cy="348470"/>
            <a:chOff x="4066510" y="2422342"/>
            <a:chExt cx="206876" cy="348470"/>
          </a:xfrm>
        </p:grpSpPr>
        <p:sp>
          <p:nvSpPr>
            <p:cNvPr id="7573" name="Google Shape;7573;p52"/>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2"/>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2"/>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2"/>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2"/>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2"/>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2"/>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52"/>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52"/>
          <p:cNvGrpSpPr/>
          <p:nvPr/>
        </p:nvGrpSpPr>
        <p:grpSpPr>
          <a:xfrm>
            <a:off x="2603418" y="3660525"/>
            <a:ext cx="420475" cy="326491"/>
            <a:chOff x="2617693" y="3817325"/>
            <a:chExt cx="420475" cy="326491"/>
          </a:xfrm>
        </p:grpSpPr>
        <p:sp>
          <p:nvSpPr>
            <p:cNvPr id="7587" name="Google Shape;7587;p52"/>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2"/>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2"/>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2"/>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2"/>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2"/>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2"/>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2"/>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2"/>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2"/>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52"/>
          <p:cNvGrpSpPr/>
          <p:nvPr/>
        </p:nvGrpSpPr>
        <p:grpSpPr>
          <a:xfrm>
            <a:off x="3531026" y="2266723"/>
            <a:ext cx="358134" cy="356637"/>
            <a:chOff x="3545301" y="2423523"/>
            <a:chExt cx="358134" cy="356637"/>
          </a:xfrm>
        </p:grpSpPr>
        <p:sp>
          <p:nvSpPr>
            <p:cNvPr id="7605" name="Google Shape;7605;p52"/>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2"/>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2"/>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2"/>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2"/>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52"/>
          <p:cNvGrpSpPr/>
          <p:nvPr/>
        </p:nvGrpSpPr>
        <p:grpSpPr>
          <a:xfrm>
            <a:off x="3517187" y="3667799"/>
            <a:ext cx="377251" cy="324232"/>
            <a:chOff x="3531462" y="3824599"/>
            <a:chExt cx="377251" cy="324232"/>
          </a:xfrm>
        </p:grpSpPr>
        <p:sp>
          <p:nvSpPr>
            <p:cNvPr id="7615" name="Google Shape;7615;p52"/>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2"/>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2"/>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2"/>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2"/>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2"/>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52"/>
          <p:cNvGrpSpPr/>
          <p:nvPr/>
        </p:nvGrpSpPr>
        <p:grpSpPr>
          <a:xfrm>
            <a:off x="4016311" y="3648446"/>
            <a:ext cx="286523" cy="340566"/>
            <a:chOff x="4030586" y="3805246"/>
            <a:chExt cx="286523" cy="340566"/>
          </a:xfrm>
        </p:grpSpPr>
        <p:sp>
          <p:nvSpPr>
            <p:cNvPr id="7627" name="Google Shape;7627;p52"/>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2"/>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2"/>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2"/>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2"/>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2"/>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2"/>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52"/>
          <p:cNvGrpSpPr/>
          <p:nvPr/>
        </p:nvGrpSpPr>
        <p:grpSpPr>
          <a:xfrm>
            <a:off x="2166609" y="2731919"/>
            <a:ext cx="376752" cy="374468"/>
            <a:chOff x="2180884" y="2888719"/>
            <a:chExt cx="376752" cy="374468"/>
          </a:xfrm>
        </p:grpSpPr>
        <p:sp>
          <p:nvSpPr>
            <p:cNvPr id="7641" name="Google Shape;7641;p52"/>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2"/>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2"/>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2"/>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2"/>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52"/>
          <p:cNvGrpSpPr/>
          <p:nvPr/>
        </p:nvGrpSpPr>
        <p:grpSpPr>
          <a:xfrm>
            <a:off x="3940157" y="2786199"/>
            <a:ext cx="378249" cy="265909"/>
            <a:chOff x="3954432" y="2942999"/>
            <a:chExt cx="378249" cy="265909"/>
          </a:xfrm>
        </p:grpSpPr>
        <p:sp>
          <p:nvSpPr>
            <p:cNvPr id="7656" name="Google Shape;7656;p52"/>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2"/>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2"/>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2"/>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2"/>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2"/>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52"/>
          <p:cNvGrpSpPr/>
          <p:nvPr/>
        </p:nvGrpSpPr>
        <p:grpSpPr>
          <a:xfrm>
            <a:off x="1737862" y="4109808"/>
            <a:ext cx="378512" cy="374756"/>
            <a:chOff x="1752137" y="4266608"/>
            <a:chExt cx="378512" cy="374756"/>
          </a:xfrm>
        </p:grpSpPr>
        <p:sp>
          <p:nvSpPr>
            <p:cNvPr id="7666" name="Google Shape;7666;p52"/>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2"/>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2"/>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2"/>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2"/>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2"/>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2"/>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2"/>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2"/>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2"/>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2"/>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2"/>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2"/>
          <p:cNvGrpSpPr/>
          <p:nvPr/>
        </p:nvGrpSpPr>
        <p:grpSpPr>
          <a:xfrm>
            <a:off x="3103513" y="3655746"/>
            <a:ext cx="341065" cy="341065"/>
            <a:chOff x="3117788" y="3812546"/>
            <a:chExt cx="341065" cy="341065"/>
          </a:xfrm>
        </p:grpSpPr>
        <p:sp>
          <p:nvSpPr>
            <p:cNvPr id="7688" name="Google Shape;7688;p52"/>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2"/>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2"/>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2"/>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2"/>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2"/>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52"/>
          <p:cNvGrpSpPr/>
          <p:nvPr/>
        </p:nvGrpSpPr>
        <p:grpSpPr>
          <a:xfrm>
            <a:off x="3980125" y="4143132"/>
            <a:ext cx="338281" cy="322657"/>
            <a:chOff x="3994400" y="4299932"/>
            <a:chExt cx="338281" cy="322657"/>
          </a:xfrm>
        </p:grpSpPr>
        <p:sp>
          <p:nvSpPr>
            <p:cNvPr id="7695" name="Google Shape;7695;p52"/>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2"/>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2"/>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2"/>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2"/>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2"/>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2"/>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2"/>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52"/>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2"/>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5" name="Google Shape;7705;p52"/>
          <p:cNvGrpSpPr/>
          <p:nvPr/>
        </p:nvGrpSpPr>
        <p:grpSpPr>
          <a:xfrm>
            <a:off x="3559151" y="1808828"/>
            <a:ext cx="302358" cy="374993"/>
            <a:chOff x="3573426" y="1965628"/>
            <a:chExt cx="302358" cy="374993"/>
          </a:xfrm>
        </p:grpSpPr>
        <p:sp>
          <p:nvSpPr>
            <p:cNvPr id="7706" name="Google Shape;7706;p52"/>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2"/>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2"/>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2"/>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2"/>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2"/>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2"/>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2"/>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2"/>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2"/>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2"/>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2"/>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2"/>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2"/>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2"/>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2"/>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2"/>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2"/>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2"/>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2"/>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2"/>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2"/>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2"/>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2"/>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2"/>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2"/>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2"/>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2"/>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2"/>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2"/>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2"/>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2"/>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2"/>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2"/>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2"/>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2"/>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2"/>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2"/>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2"/>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2"/>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2"/>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2"/>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2"/>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2"/>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2"/>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52"/>
          <p:cNvGrpSpPr/>
          <p:nvPr/>
        </p:nvGrpSpPr>
        <p:grpSpPr>
          <a:xfrm>
            <a:off x="3499357" y="2751772"/>
            <a:ext cx="355876" cy="331007"/>
            <a:chOff x="3513632" y="2908572"/>
            <a:chExt cx="355876" cy="331007"/>
          </a:xfrm>
        </p:grpSpPr>
        <p:sp>
          <p:nvSpPr>
            <p:cNvPr id="7754" name="Google Shape;7754;p52"/>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2"/>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2"/>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2"/>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52"/>
          <p:cNvGrpSpPr/>
          <p:nvPr/>
        </p:nvGrpSpPr>
        <p:grpSpPr>
          <a:xfrm>
            <a:off x="2679808" y="2731630"/>
            <a:ext cx="235762" cy="374756"/>
            <a:chOff x="2694083" y="2888430"/>
            <a:chExt cx="235762" cy="374756"/>
          </a:xfrm>
        </p:grpSpPr>
        <p:sp>
          <p:nvSpPr>
            <p:cNvPr id="7771" name="Google Shape;7771;p52"/>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2"/>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2"/>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2"/>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2"/>
          <p:cNvGrpSpPr/>
          <p:nvPr/>
        </p:nvGrpSpPr>
        <p:grpSpPr>
          <a:xfrm>
            <a:off x="857259" y="4143788"/>
            <a:ext cx="357661" cy="311155"/>
            <a:chOff x="871534" y="4300588"/>
            <a:chExt cx="357661" cy="311155"/>
          </a:xfrm>
        </p:grpSpPr>
        <p:sp>
          <p:nvSpPr>
            <p:cNvPr id="7781" name="Google Shape;7781;p52"/>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2"/>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52"/>
          <p:cNvGrpSpPr/>
          <p:nvPr/>
        </p:nvGrpSpPr>
        <p:grpSpPr>
          <a:xfrm>
            <a:off x="901744" y="3664806"/>
            <a:ext cx="250100" cy="336785"/>
            <a:chOff x="916019" y="3821606"/>
            <a:chExt cx="250100" cy="336785"/>
          </a:xfrm>
        </p:grpSpPr>
        <p:sp>
          <p:nvSpPr>
            <p:cNvPr id="7803" name="Google Shape;7803;p52"/>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2"/>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52"/>
          <p:cNvGrpSpPr/>
          <p:nvPr/>
        </p:nvGrpSpPr>
        <p:grpSpPr>
          <a:xfrm>
            <a:off x="835411" y="2752770"/>
            <a:ext cx="374730" cy="332504"/>
            <a:chOff x="849686" y="2909570"/>
            <a:chExt cx="374730" cy="332504"/>
          </a:xfrm>
        </p:grpSpPr>
        <p:sp>
          <p:nvSpPr>
            <p:cNvPr id="7817" name="Google Shape;7817;p52"/>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2"/>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2"/>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2"/>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52"/>
          <p:cNvGrpSpPr/>
          <p:nvPr/>
        </p:nvGrpSpPr>
        <p:grpSpPr>
          <a:xfrm>
            <a:off x="1721292" y="2263441"/>
            <a:ext cx="417718" cy="372866"/>
            <a:chOff x="1735567" y="2420241"/>
            <a:chExt cx="417718" cy="372866"/>
          </a:xfrm>
        </p:grpSpPr>
        <p:sp>
          <p:nvSpPr>
            <p:cNvPr id="7829" name="Google Shape;7829;p52"/>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2"/>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2"/>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2"/>
          <p:cNvGrpSpPr/>
          <p:nvPr/>
        </p:nvGrpSpPr>
        <p:grpSpPr>
          <a:xfrm>
            <a:off x="3585043" y="4142790"/>
            <a:ext cx="251098" cy="309028"/>
            <a:chOff x="3599318" y="4299590"/>
            <a:chExt cx="251098" cy="309028"/>
          </a:xfrm>
        </p:grpSpPr>
        <p:sp>
          <p:nvSpPr>
            <p:cNvPr id="7842" name="Google Shape;7842;p52"/>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2"/>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2"/>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2"/>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52"/>
          <p:cNvGrpSpPr/>
          <p:nvPr/>
        </p:nvGrpSpPr>
        <p:grpSpPr>
          <a:xfrm>
            <a:off x="3091723" y="2276440"/>
            <a:ext cx="345818" cy="345056"/>
            <a:chOff x="3105998" y="2433240"/>
            <a:chExt cx="345818" cy="345056"/>
          </a:xfrm>
        </p:grpSpPr>
        <p:sp>
          <p:nvSpPr>
            <p:cNvPr id="7849" name="Google Shape;7849;p52"/>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2"/>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2"/>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2"/>
          <p:cNvGrpSpPr/>
          <p:nvPr/>
        </p:nvGrpSpPr>
        <p:grpSpPr>
          <a:xfrm>
            <a:off x="1723051" y="2743973"/>
            <a:ext cx="374730" cy="350361"/>
            <a:chOff x="1737326" y="2900773"/>
            <a:chExt cx="374730" cy="350361"/>
          </a:xfrm>
        </p:grpSpPr>
        <p:sp>
          <p:nvSpPr>
            <p:cNvPr id="7861" name="Google Shape;7861;p52"/>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2"/>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2"/>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2"/>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2"/>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2"/>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2"/>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2"/>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2"/>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52"/>
          <p:cNvGrpSpPr/>
          <p:nvPr/>
        </p:nvGrpSpPr>
        <p:grpSpPr>
          <a:xfrm>
            <a:off x="3986401" y="1422596"/>
            <a:ext cx="327226" cy="211603"/>
            <a:chOff x="4000676" y="1579396"/>
            <a:chExt cx="327226" cy="211603"/>
          </a:xfrm>
        </p:grpSpPr>
        <p:sp>
          <p:nvSpPr>
            <p:cNvPr id="7879" name="Google Shape;7879;p52"/>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2"/>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2"/>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2"/>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2"/>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2"/>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2"/>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2"/>
          <p:cNvGrpSpPr/>
          <p:nvPr/>
        </p:nvGrpSpPr>
        <p:grpSpPr>
          <a:xfrm>
            <a:off x="2621248" y="1358784"/>
            <a:ext cx="371054" cy="336469"/>
            <a:chOff x="2635523" y="1515584"/>
            <a:chExt cx="371054" cy="336469"/>
          </a:xfrm>
        </p:grpSpPr>
        <p:sp>
          <p:nvSpPr>
            <p:cNvPr id="7896" name="Google Shape;7896;p52"/>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2"/>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2"/>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52"/>
          <p:cNvGrpSpPr/>
          <p:nvPr/>
        </p:nvGrpSpPr>
        <p:grpSpPr>
          <a:xfrm>
            <a:off x="2217632" y="1363931"/>
            <a:ext cx="311627" cy="326569"/>
            <a:chOff x="2231907" y="1520731"/>
            <a:chExt cx="311627" cy="326569"/>
          </a:xfrm>
        </p:grpSpPr>
        <p:sp>
          <p:nvSpPr>
            <p:cNvPr id="7904" name="Google Shape;7904;p52"/>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2"/>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2"/>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2"/>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2"/>
          <p:cNvGrpSpPr/>
          <p:nvPr/>
        </p:nvGrpSpPr>
        <p:grpSpPr>
          <a:xfrm>
            <a:off x="1325974" y="4144733"/>
            <a:ext cx="311890" cy="304695"/>
            <a:chOff x="1340249" y="4301533"/>
            <a:chExt cx="311890" cy="304695"/>
          </a:xfrm>
        </p:grpSpPr>
        <p:sp>
          <p:nvSpPr>
            <p:cNvPr id="7915" name="Google Shape;7915;p52"/>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2"/>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2"/>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52"/>
          <p:cNvGrpSpPr/>
          <p:nvPr/>
        </p:nvGrpSpPr>
        <p:grpSpPr>
          <a:xfrm>
            <a:off x="1316415" y="3220224"/>
            <a:ext cx="306874" cy="332268"/>
            <a:chOff x="1330690" y="3377024"/>
            <a:chExt cx="306874" cy="332268"/>
          </a:xfrm>
        </p:grpSpPr>
        <p:sp>
          <p:nvSpPr>
            <p:cNvPr id="7930" name="Google Shape;7930;p52"/>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2"/>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2"/>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2"/>
          <p:cNvGrpSpPr/>
          <p:nvPr/>
        </p:nvGrpSpPr>
        <p:grpSpPr>
          <a:xfrm>
            <a:off x="2636322" y="3224977"/>
            <a:ext cx="341511" cy="324994"/>
            <a:chOff x="2650597" y="3381777"/>
            <a:chExt cx="341511" cy="324994"/>
          </a:xfrm>
        </p:grpSpPr>
        <p:sp>
          <p:nvSpPr>
            <p:cNvPr id="7950" name="Google Shape;7950;p52"/>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2"/>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2"/>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2"/>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2"/>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2"/>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2"/>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2"/>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2"/>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2"/>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2"/>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2"/>
          <p:cNvGrpSpPr/>
          <p:nvPr/>
        </p:nvGrpSpPr>
        <p:grpSpPr>
          <a:xfrm>
            <a:off x="1281227" y="2280562"/>
            <a:ext cx="402645" cy="323917"/>
            <a:chOff x="1295502" y="2437362"/>
            <a:chExt cx="402645" cy="323917"/>
          </a:xfrm>
        </p:grpSpPr>
        <p:sp>
          <p:nvSpPr>
            <p:cNvPr id="7986" name="Google Shape;7986;p52"/>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2"/>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2"/>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2"/>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2"/>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2"/>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2"/>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2"/>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52"/>
          <p:cNvGrpSpPr/>
          <p:nvPr/>
        </p:nvGrpSpPr>
        <p:grpSpPr>
          <a:xfrm>
            <a:off x="868315" y="2281560"/>
            <a:ext cx="337310" cy="337047"/>
            <a:chOff x="882590" y="2438360"/>
            <a:chExt cx="337310" cy="337047"/>
          </a:xfrm>
        </p:grpSpPr>
        <p:sp>
          <p:nvSpPr>
            <p:cNvPr id="8003" name="Google Shape;8003;p52"/>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2"/>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2"/>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2"/>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2"/>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2"/>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2"/>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2"/>
          <p:cNvGrpSpPr/>
          <p:nvPr/>
        </p:nvGrpSpPr>
        <p:grpSpPr>
          <a:xfrm>
            <a:off x="856498" y="3201185"/>
            <a:ext cx="342824" cy="351228"/>
            <a:chOff x="870773" y="3357985"/>
            <a:chExt cx="342824" cy="351228"/>
          </a:xfrm>
        </p:grpSpPr>
        <p:sp>
          <p:nvSpPr>
            <p:cNvPr id="8028" name="Google Shape;8028;p52"/>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2"/>
          <p:cNvGrpSpPr/>
          <p:nvPr/>
        </p:nvGrpSpPr>
        <p:grpSpPr>
          <a:xfrm>
            <a:off x="2728809" y="4142790"/>
            <a:ext cx="159372" cy="308896"/>
            <a:chOff x="2743084" y="4299590"/>
            <a:chExt cx="159372" cy="308896"/>
          </a:xfrm>
        </p:grpSpPr>
        <p:sp>
          <p:nvSpPr>
            <p:cNvPr id="8037" name="Google Shape;8037;p52"/>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2"/>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2"/>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2"/>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2"/>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2"/>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2"/>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2"/>
          <p:cNvGrpSpPr/>
          <p:nvPr/>
        </p:nvGrpSpPr>
        <p:grpSpPr>
          <a:xfrm>
            <a:off x="1279231" y="2782916"/>
            <a:ext cx="374730" cy="272211"/>
            <a:chOff x="1293506" y="2939716"/>
            <a:chExt cx="374730" cy="272211"/>
          </a:xfrm>
        </p:grpSpPr>
        <p:sp>
          <p:nvSpPr>
            <p:cNvPr id="8053" name="Google Shape;8053;p52"/>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2"/>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2"/>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2"/>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2"/>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2"/>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2"/>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2"/>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2"/>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52"/>
          <p:cNvGrpSpPr/>
          <p:nvPr/>
        </p:nvGrpSpPr>
        <p:grpSpPr>
          <a:xfrm>
            <a:off x="2185963" y="4132365"/>
            <a:ext cx="374756" cy="329300"/>
            <a:chOff x="2200238" y="4289165"/>
            <a:chExt cx="374756" cy="329300"/>
          </a:xfrm>
        </p:grpSpPr>
        <p:sp>
          <p:nvSpPr>
            <p:cNvPr id="8084" name="Google Shape;8084;p52"/>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2"/>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2"/>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2"/>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2"/>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2"/>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2"/>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2"/>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2"/>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52"/>
          <p:cNvGrpSpPr/>
          <p:nvPr/>
        </p:nvGrpSpPr>
        <p:grpSpPr>
          <a:xfrm>
            <a:off x="3116092" y="4167685"/>
            <a:ext cx="297342" cy="258871"/>
            <a:chOff x="3130367" y="4324485"/>
            <a:chExt cx="297342" cy="258871"/>
          </a:xfrm>
        </p:grpSpPr>
        <p:sp>
          <p:nvSpPr>
            <p:cNvPr id="8107" name="Google Shape;8107;p52"/>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2"/>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2"/>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2"/>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2"/>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2"/>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2"/>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52"/>
          <p:cNvGrpSpPr/>
          <p:nvPr/>
        </p:nvGrpSpPr>
        <p:grpSpPr>
          <a:xfrm>
            <a:off x="3046477" y="2746809"/>
            <a:ext cx="390565" cy="359578"/>
            <a:chOff x="3060752" y="2903609"/>
            <a:chExt cx="390565" cy="359578"/>
          </a:xfrm>
        </p:grpSpPr>
        <p:sp>
          <p:nvSpPr>
            <p:cNvPr id="8131" name="Google Shape;8131;p5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2"/>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2"/>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2"/>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2"/>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2"/>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2"/>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2"/>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2"/>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2"/>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2"/>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52"/>
          <p:cNvGrpSpPr/>
          <p:nvPr/>
        </p:nvGrpSpPr>
        <p:grpSpPr>
          <a:xfrm>
            <a:off x="6216451" y="3658649"/>
            <a:ext cx="364673" cy="339804"/>
            <a:chOff x="6221064" y="3811049"/>
            <a:chExt cx="364673" cy="339804"/>
          </a:xfrm>
        </p:grpSpPr>
        <p:sp>
          <p:nvSpPr>
            <p:cNvPr id="8166" name="Google Shape;8166;p52"/>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2"/>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2"/>
          <p:cNvGrpSpPr/>
          <p:nvPr/>
        </p:nvGrpSpPr>
        <p:grpSpPr>
          <a:xfrm>
            <a:off x="5761812" y="4122795"/>
            <a:ext cx="358160" cy="356926"/>
            <a:chOff x="5766424" y="4275195"/>
            <a:chExt cx="358160" cy="356926"/>
          </a:xfrm>
        </p:grpSpPr>
        <p:sp>
          <p:nvSpPr>
            <p:cNvPr id="8182" name="Google Shape;8182;p52"/>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52"/>
          <p:cNvGrpSpPr/>
          <p:nvPr/>
        </p:nvGrpSpPr>
        <p:grpSpPr>
          <a:xfrm>
            <a:off x="4880448" y="1366388"/>
            <a:ext cx="385786" cy="342588"/>
            <a:chOff x="4885060" y="1518788"/>
            <a:chExt cx="385786" cy="342588"/>
          </a:xfrm>
        </p:grpSpPr>
        <p:sp>
          <p:nvSpPr>
            <p:cNvPr id="8192" name="Google Shape;8192;p52"/>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52"/>
          <p:cNvGrpSpPr/>
          <p:nvPr/>
        </p:nvGrpSpPr>
        <p:grpSpPr>
          <a:xfrm>
            <a:off x="5389865" y="1362133"/>
            <a:ext cx="249076" cy="351096"/>
            <a:chOff x="5394478" y="1514533"/>
            <a:chExt cx="249076" cy="351096"/>
          </a:xfrm>
        </p:grpSpPr>
        <p:sp>
          <p:nvSpPr>
            <p:cNvPr id="8212" name="Google Shape;8212;p52"/>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52"/>
          <p:cNvGrpSpPr/>
          <p:nvPr/>
        </p:nvGrpSpPr>
        <p:grpSpPr>
          <a:xfrm>
            <a:off x="5777647" y="1359612"/>
            <a:ext cx="356138" cy="356138"/>
            <a:chOff x="5782259" y="1512012"/>
            <a:chExt cx="356138" cy="356138"/>
          </a:xfrm>
        </p:grpSpPr>
        <p:sp>
          <p:nvSpPr>
            <p:cNvPr id="8233" name="Google Shape;8233;p52"/>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52"/>
          <p:cNvGrpSpPr/>
          <p:nvPr/>
        </p:nvGrpSpPr>
        <p:grpSpPr>
          <a:xfrm>
            <a:off x="6224986" y="1365652"/>
            <a:ext cx="343560" cy="343822"/>
            <a:chOff x="6229598" y="1518052"/>
            <a:chExt cx="343560" cy="343822"/>
          </a:xfrm>
        </p:grpSpPr>
        <p:sp>
          <p:nvSpPr>
            <p:cNvPr id="8245" name="Google Shape;8245;p52"/>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52"/>
          <p:cNvGrpSpPr/>
          <p:nvPr/>
        </p:nvGrpSpPr>
        <p:grpSpPr>
          <a:xfrm>
            <a:off x="6665287" y="1353074"/>
            <a:ext cx="345083" cy="369216"/>
            <a:chOff x="6669900" y="1505474"/>
            <a:chExt cx="345083" cy="369216"/>
          </a:xfrm>
        </p:grpSpPr>
        <p:sp>
          <p:nvSpPr>
            <p:cNvPr id="8265" name="Google Shape;8265;p52"/>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52"/>
          <p:cNvGrpSpPr/>
          <p:nvPr/>
        </p:nvGrpSpPr>
        <p:grpSpPr>
          <a:xfrm>
            <a:off x="7112390" y="1365600"/>
            <a:ext cx="333003" cy="344085"/>
            <a:chOff x="7117003" y="1518000"/>
            <a:chExt cx="333003" cy="344085"/>
          </a:xfrm>
        </p:grpSpPr>
        <p:sp>
          <p:nvSpPr>
            <p:cNvPr id="8288" name="Google Shape;8288;p52"/>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52"/>
          <p:cNvGrpSpPr/>
          <p:nvPr/>
        </p:nvGrpSpPr>
        <p:grpSpPr>
          <a:xfrm>
            <a:off x="7551431" y="1347559"/>
            <a:ext cx="337283" cy="380192"/>
            <a:chOff x="7556043" y="1499959"/>
            <a:chExt cx="337283" cy="380192"/>
          </a:xfrm>
        </p:grpSpPr>
        <p:sp>
          <p:nvSpPr>
            <p:cNvPr id="8327" name="Google Shape;8327;p52"/>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2"/>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2"/>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2"/>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2"/>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52"/>
          <p:cNvGrpSpPr/>
          <p:nvPr/>
        </p:nvGrpSpPr>
        <p:grpSpPr>
          <a:xfrm>
            <a:off x="4859833" y="3187807"/>
            <a:ext cx="395607" cy="387414"/>
            <a:chOff x="4864446" y="3340207"/>
            <a:chExt cx="395607" cy="387414"/>
          </a:xfrm>
        </p:grpSpPr>
        <p:sp>
          <p:nvSpPr>
            <p:cNvPr id="8342" name="Google Shape;8342;p52"/>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2"/>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2"/>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2"/>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2"/>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2"/>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2"/>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52"/>
          <p:cNvGrpSpPr/>
          <p:nvPr/>
        </p:nvGrpSpPr>
        <p:grpSpPr>
          <a:xfrm>
            <a:off x="5298375" y="3237439"/>
            <a:ext cx="394609" cy="286523"/>
            <a:chOff x="5302988" y="3389839"/>
            <a:chExt cx="394609" cy="286523"/>
          </a:xfrm>
        </p:grpSpPr>
        <p:sp>
          <p:nvSpPr>
            <p:cNvPr id="8368" name="Google Shape;8368;p52"/>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2"/>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2"/>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2"/>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2"/>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2"/>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2"/>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2"/>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2"/>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2"/>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2"/>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1" name="Google Shape;8401;p52"/>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2" name="Google Shape;8402;p52"/>
          <p:cNvGrpSpPr/>
          <p:nvPr/>
        </p:nvGrpSpPr>
        <p:grpSpPr>
          <a:xfrm>
            <a:off x="5736419" y="3233657"/>
            <a:ext cx="394609" cy="294585"/>
            <a:chOff x="5741031" y="3386057"/>
            <a:chExt cx="394609" cy="294585"/>
          </a:xfrm>
        </p:grpSpPr>
        <p:sp>
          <p:nvSpPr>
            <p:cNvPr id="8403" name="Google Shape;8403;p52"/>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2"/>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2"/>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2"/>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2"/>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2"/>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2"/>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2"/>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2"/>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2"/>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2"/>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3" name="Google Shape;8433;p52"/>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4" name="Google Shape;8434;p52"/>
          <p:cNvGrpSpPr/>
          <p:nvPr/>
        </p:nvGrpSpPr>
        <p:grpSpPr>
          <a:xfrm>
            <a:off x="6174462" y="3216326"/>
            <a:ext cx="394609" cy="328749"/>
            <a:chOff x="6179074" y="3368726"/>
            <a:chExt cx="394609" cy="328749"/>
          </a:xfrm>
        </p:grpSpPr>
        <p:sp>
          <p:nvSpPr>
            <p:cNvPr id="8435" name="Google Shape;8435;p52"/>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2"/>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2"/>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2"/>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2"/>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2"/>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2"/>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2"/>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2"/>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2"/>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2"/>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2"/>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2"/>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2"/>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2"/>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2"/>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2"/>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2"/>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2"/>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2"/>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2"/>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2"/>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2"/>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2"/>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2"/>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2"/>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2"/>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2"/>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2"/>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2"/>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2"/>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2"/>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2"/>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2"/>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2"/>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2"/>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2"/>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2"/>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2"/>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2"/>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2"/>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2"/>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2"/>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2"/>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2"/>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2"/>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2"/>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2"/>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2"/>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2"/>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2"/>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2"/>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2"/>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2"/>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2"/>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2"/>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2"/>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2"/>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2"/>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2"/>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2"/>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2"/>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2"/>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2"/>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2"/>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2"/>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2"/>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2"/>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2"/>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2"/>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2"/>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2"/>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2"/>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2"/>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2"/>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2"/>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2"/>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2"/>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2"/>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2"/>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2"/>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2"/>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2"/>
          <p:cNvGrpSpPr/>
          <p:nvPr/>
        </p:nvGrpSpPr>
        <p:grpSpPr>
          <a:xfrm>
            <a:off x="7050311" y="3215328"/>
            <a:ext cx="394583" cy="331007"/>
            <a:chOff x="7054924" y="3367728"/>
            <a:chExt cx="394583" cy="331007"/>
          </a:xfrm>
        </p:grpSpPr>
        <p:sp>
          <p:nvSpPr>
            <p:cNvPr id="8519" name="Google Shape;8519;p52"/>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2"/>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2"/>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2"/>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2"/>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2"/>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2"/>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2"/>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2"/>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2"/>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2"/>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2"/>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2"/>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2"/>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2"/>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2"/>
          <p:cNvGrpSpPr/>
          <p:nvPr/>
        </p:nvGrpSpPr>
        <p:grpSpPr>
          <a:xfrm>
            <a:off x="7488354" y="3209025"/>
            <a:ext cx="394583" cy="343586"/>
            <a:chOff x="7492967" y="3361425"/>
            <a:chExt cx="394583" cy="343586"/>
          </a:xfrm>
        </p:grpSpPr>
        <p:sp>
          <p:nvSpPr>
            <p:cNvPr id="8535" name="Google Shape;8535;p52"/>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2"/>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2"/>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2"/>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2"/>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2"/>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2"/>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2"/>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2"/>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2"/>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2"/>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2"/>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2"/>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2"/>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2"/>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2"/>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2"/>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2"/>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2"/>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2"/>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2"/>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2"/>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2"/>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52"/>
          <p:cNvGrpSpPr/>
          <p:nvPr/>
        </p:nvGrpSpPr>
        <p:grpSpPr>
          <a:xfrm>
            <a:off x="7930914" y="3200754"/>
            <a:ext cx="385287" cy="360156"/>
            <a:chOff x="7935527" y="3353154"/>
            <a:chExt cx="385287" cy="360156"/>
          </a:xfrm>
        </p:grpSpPr>
        <p:sp>
          <p:nvSpPr>
            <p:cNvPr id="8559" name="Google Shape;8559;p52"/>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2"/>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2"/>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2"/>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2"/>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2"/>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2"/>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2"/>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2"/>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2"/>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2"/>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2"/>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52"/>
          <p:cNvGrpSpPr/>
          <p:nvPr/>
        </p:nvGrpSpPr>
        <p:grpSpPr>
          <a:xfrm>
            <a:off x="5315208" y="1833842"/>
            <a:ext cx="348103" cy="348103"/>
            <a:chOff x="5319821" y="1986242"/>
            <a:chExt cx="348103" cy="348103"/>
          </a:xfrm>
        </p:grpSpPr>
        <p:sp>
          <p:nvSpPr>
            <p:cNvPr id="8572" name="Google Shape;8572;p52"/>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2"/>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2"/>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2"/>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2"/>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2"/>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2"/>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2"/>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2"/>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2"/>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2"/>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2"/>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2"/>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2"/>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2"/>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2"/>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2"/>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2"/>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2"/>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2"/>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2"/>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2"/>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2"/>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2"/>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2"/>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2"/>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2"/>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2"/>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2"/>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2"/>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2"/>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2"/>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2"/>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2"/>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2"/>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2"/>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2"/>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52"/>
          <p:cNvGrpSpPr/>
          <p:nvPr/>
        </p:nvGrpSpPr>
        <p:grpSpPr>
          <a:xfrm>
            <a:off x="5761313" y="1824283"/>
            <a:ext cx="348339" cy="348103"/>
            <a:chOff x="5765926" y="1976683"/>
            <a:chExt cx="348339" cy="348103"/>
          </a:xfrm>
        </p:grpSpPr>
        <p:sp>
          <p:nvSpPr>
            <p:cNvPr id="8610" name="Google Shape;8610;p52"/>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2"/>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2"/>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2"/>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2"/>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2"/>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2"/>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2"/>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2"/>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2"/>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2"/>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2"/>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2"/>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2"/>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2"/>
          <p:cNvGrpSpPr/>
          <p:nvPr/>
        </p:nvGrpSpPr>
        <p:grpSpPr>
          <a:xfrm>
            <a:off x="6186778" y="1829089"/>
            <a:ext cx="389068" cy="347787"/>
            <a:chOff x="6191390" y="1981489"/>
            <a:chExt cx="389068" cy="347787"/>
          </a:xfrm>
        </p:grpSpPr>
        <p:sp>
          <p:nvSpPr>
            <p:cNvPr id="8625" name="Google Shape;8625;p52"/>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2"/>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2"/>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2"/>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2"/>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2"/>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2"/>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52"/>
          <p:cNvGrpSpPr/>
          <p:nvPr/>
        </p:nvGrpSpPr>
        <p:grpSpPr>
          <a:xfrm>
            <a:off x="6653234" y="1855191"/>
            <a:ext cx="348103" cy="295714"/>
            <a:chOff x="6657846" y="2007591"/>
            <a:chExt cx="348103" cy="295714"/>
          </a:xfrm>
        </p:grpSpPr>
        <p:sp>
          <p:nvSpPr>
            <p:cNvPr id="8633" name="Google Shape;8633;p52"/>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2"/>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2"/>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2"/>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2"/>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2"/>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2"/>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2"/>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2"/>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2"/>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2"/>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2"/>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2"/>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2"/>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2"/>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2"/>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2"/>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2"/>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2"/>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2"/>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2"/>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2"/>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2"/>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2"/>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2"/>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2"/>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52"/>
          <p:cNvGrpSpPr/>
          <p:nvPr/>
        </p:nvGrpSpPr>
        <p:grpSpPr>
          <a:xfrm>
            <a:off x="7099575" y="1819504"/>
            <a:ext cx="347341" cy="348103"/>
            <a:chOff x="7104188" y="1971904"/>
            <a:chExt cx="347341" cy="348103"/>
          </a:xfrm>
        </p:grpSpPr>
        <p:sp>
          <p:nvSpPr>
            <p:cNvPr id="8660" name="Google Shape;8660;p52"/>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2"/>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2"/>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2"/>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2"/>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2"/>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2"/>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2"/>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2"/>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2"/>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2"/>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2"/>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2"/>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2"/>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2"/>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2"/>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2"/>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2"/>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2"/>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2"/>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2"/>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2"/>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2"/>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2"/>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2"/>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2"/>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2"/>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2"/>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2"/>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2"/>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52"/>
          <p:cNvGrpSpPr/>
          <p:nvPr/>
        </p:nvGrpSpPr>
        <p:grpSpPr>
          <a:xfrm>
            <a:off x="7546652" y="1819504"/>
            <a:ext cx="344321" cy="348155"/>
            <a:chOff x="7551264" y="1971904"/>
            <a:chExt cx="344321" cy="348155"/>
          </a:xfrm>
        </p:grpSpPr>
        <p:sp>
          <p:nvSpPr>
            <p:cNvPr id="8691" name="Google Shape;8691;p52"/>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2"/>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2"/>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2"/>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2"/>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2"/>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2"/>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2"/>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2"/>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2"/>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2"/>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2"/>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2"/>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2"/>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2"/>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2"/>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2"/>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2"/>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2"/>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52"/>
          <p:cNvGrpSpPr/>
          <p:nvPr/>
        </p:nvGrpSpPr>
        <p:grpSpPr>
          <a:xfrm>
            <a:off x="7988214" y="1365390"/>
            <a:ext cx="317431" cy="344584"/>
            <a:chOff x="7992826" y="1517790"/>
            <a:chExt cx="317431" cy="344584"/>
          </a:xfrm>
        </p:grpSpPr>
        <p:sp>
          <p:nvSpPr>
            <p:cNvPr id="8711" name="Google Shape;8711;p52"/>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2"/>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2"/>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2"/>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2"/>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2"/>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2"/>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2"/>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2"/>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2"/>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2"/>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2"/>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2"/>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2"/>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2"/>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2"/>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2"/>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52"/>
          <p:cNvGrpSpPr/>
          <p:nvPr/>
        </p:nvGrpSpPr>
        <p:grpSpPr>
          <a:xfrm>
            <a:off x="7987452" y="1819504"/>
            <a:ext cx="351621" cy="348103"/>
            <a:chOff x="7992065" y="1971904"/>
            <a:chExt cx="351621" cy="348103"/>
          </a:xfrm>
        </p:grpSpPr>
        <p:sp>
          <p:nvSpPr>
            <p:cNvPr id="8729" name="Google Shape;8729;p52"/>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2"/>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2"/>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2"/>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2"/>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2"/>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2"/>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2"/>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2"/>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2"/>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2"/>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2"/>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2"/>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2"/>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2"/>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52"/>
          <p:cNvGrpSpPr/>
          <p:nvPr/>
        </p:nvGrpSpPr>
        <p:grpSpPr>
          <a:xfrm>
            <a:off x="4906576" y="3641055"/>
            <a:ext cx="296580" cy="364935"/>
            <a:chOff x="4911189" y="3793455"/>
            <a:chExt cx="296580" cy="364935"/>
          </a:xfrm>
        </p:grpSpPr>
        <p:sp>
          <p:nvSpPr>
            <p:cNvPr id="8745" name="Google Shape;8745;p52"/>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2"/>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2"/>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2"/>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2"/>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2"/>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2"/>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2"/>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2"/>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2"/>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2"/>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2"/>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2"/>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2"/>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2"/>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2"/>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2"/>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2"/>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2"/>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2"/>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2"/>
          <p:cNvGrpSpPr/>
          <p:nvPr/>
        </p:nvGrpSpPr>
        <p:grpSpPr>
          <a:xfrm>
            <a:off x="5336820" y="3640871"/>
            <a:ext cx="330272" cy="329117"/>
            <a:chOff x="5341433" y="3793271"/>
            <a:chExt cx="330272" cy="329117"/>
          </a:xfrm>
        </p:grpSpPr>
        <p:sp>
          <p:nvSpPr>
            <p:cNvPr id="8766" name="Google Shape;8766;p52"/>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2"/>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2"/>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2"/>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2"/>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2"/>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2"/>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2"/>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2"/>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2"/>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2"/>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2"/>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2"/>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2"/>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2"/>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2"/>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2"/>
          <p:cNvGrpSpPr/>
          <p:nvPr/>
        </p:nvGrpSpPr>
        <p:grpSpPr>
          <a:xfrm>
            <a:off x="5739438" y="3613850"/>
            <a:ext cx="428511" cy="383186"/>
            <a:chOff x="5744051" y="3766250"/>
            <a:chExt cx="428511" cy="383186"/>
          </a:xfrm>
        </p:grpSpPr>
        <p:sp>
          <p:nvSpPr>
            <p:cNvPr id="8783" name="Google Shape;8783;p52"/>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2"/>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2"/>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2"/>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2"/>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2"/>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2"/>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2"/>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2"/>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2"/>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2"/>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2"/>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2"/>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2"/>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2"/>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2"/>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2"/>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2"/>
          <p:cNvGrpSpPr/>
          <p:nvPr/>
        </p:nvGrpSpPr>
        <p:grpSpPr>
          <a:xfrm>
            <a:off x="6674084" y="3640924"/>
            <a:ext cx="342824" cy="328985"/>
            <a:chOff x="6678697" y="3793324"/>
            <a:chExt cx="342824" cy="328985"/>
          </a:xfrm>
        </p:grpSpPr>
        <p:sp>
          <p:nvSpPr>
            <p:cNvPr id="8801" name="Google Shape;8801;p52"/>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2"/>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2"/>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2"/>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2"/>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2"/>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2"/>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2"/>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52"/>
          <p:cNvGrpSpPr/>
          <p:nvPr/>
        </p:nvGrpSpPr>
        <p:grpSpPr>
          <a:xfrm>
            <a:off x="7097291" y="3609622"/>
            <a:ext cx="398627" cy="392088"/>
            <a:chOff x="7101903" y="3762022"/>
            <a:chExt cx="398627" cy="392088"/>
          </a:xfrm>
        </p:grpSpPr>
        <p:sp>
          <p:nvSpPr>
            <p:cNvPr id="8810" name="Google Shape;8810;p52"/>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2"/>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2"/>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2"/>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2"/>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2"/>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2"/>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2"/>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2"/>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2"/>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2"/>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2"/>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2"/>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2"/>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2"/>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2"/>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52"/>
          <p:cNvGrpSpPr/>
          <p:nvPr/>
        </p:nvGrpSpPr>
        <p:grpSpPr>
          <a:xfrm>
            <a:off x="7536857" y="3641055"/>
            <a:ext cx="407897" cy="328985"/>
            <a:chOff x="7541469" y="3793455"/>
            <a:chExt cx="407897" cy="328985"/>
          </a:xfrm>
        </p:grpSpPr>
        <p:sp>
          <p:nvSpPr>
            <p:cNvPr id="8829" name="Google Shape;8829;p52"/>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2"/>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2"/>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2"/>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2"/>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2"/>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2"/>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2"/>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2"/>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2"/>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2"/>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2"/>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2"/>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2"/>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2"/>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2"/>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2"/>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2"/>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2"/>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2"/>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2"/>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2"/>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2"/>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2"/>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2"/>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2"/>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2"/>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2"/>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2"/>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2"/>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52"/>
          <p:cNvGrpSpPr/>
          <p:nvPr/>
        </p:nvGrpSpPr>
        <p:grpSpPr>
          <a:xfrm>
            <a:off x="5305676" y="2803912"/>
            <a:ext cx="432292" cy="264412"/>
            <a:chOff x="5310288" y="2956312"/>
            <a:chExt cx="432292" cy="264412"/>
          </a:xfrm>
        </p:grpSpPr>
        <p:sp>
          <p:nvSpPr>
            <p:cNvPr id="8860" name="Google Shape;8860;p52"/>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2"/>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2"/>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2"/>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2"/>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2"/>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2"/>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2"/>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2"/>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2"/>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2"/>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2"/>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2"/>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2"/>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2"/>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2"/>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2"/>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2"/>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2"/>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2"/>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2"/>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2"/>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2"/>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2"/>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2"/>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2"/>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2"/>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2"/>
          <p:cNvGrpSpPr/>
          <p:nvPr/>
        </p:nvGrpSpPr>
        <p:grpSpPr>
          <a:xfrm>
            <a:off x="4874434" y="2279920"/>
            <a:ext cx="398075" cy="340303"/>
            <a:chOff x="4879047" y="2432320"/>
            <a:chExt cx="398075" cy="340303"/>
          </a:xfrm>
        </p:grpSpPr>
        <p:sp>
          <p:nvSpPr>
            <p:cNvPr id="8888" name="Google Shape;8888;p52"/>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2"/>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2"/>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2"/>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2"/>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2"/>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2"/>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2"/>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2"/>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2"/>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2"/>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2"/>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2"/>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2"/>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2"/>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2"/>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2"/>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2"/>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2"/>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2"/>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2"/>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2"/>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2"/>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2"/>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2"/>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2"/>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52"/>
          <p:cNvGrpSpPr/>
          <p:nvPr/>
        </p:nvGrpSpPr>
        <p:grpSpPr>
          <a:xfrm>
            <a:off x="5384088" y="2241423"/>
            <a:ext cx="280982" cy="395896"/>
            <a:chOff x="5388701" y="2393823"/>
            <a:chExt cx="280982" cy="395896"/>
          </a:xfrm>
        </p:grpSpPr>
        <p:sp>
          <p:nvSpPr>
            <p:cNvPr id="8915" name="Google Shape;8915;p52"/>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2"/>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2"/>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2"/>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2"/>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2"/>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2"/>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2"/>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2"/>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2"/>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2"/>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2"/>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2"/>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2"/>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2"/>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2"/>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2"/>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2"/>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2"/>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2"/>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2"/>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2"/>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2"/>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2"/>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2"/>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2"/>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2"/>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2"/>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2"/>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2"/>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52"/>
          <p:cNvGrpSpPr/>
          <p:nvPr/>
        </p:nvGrpSpPr>
        <p:grpSpPr>
          <a:xfrm>
            <a:off x="5738677" y="2286722"/>
            <a:ext cx="444871" cy="316407"/>
            <a:chOff x="5743289" y="2439122"/>
            <a:chExt cx="444871" cy="316407"/>
          </a:xfrm>
        </p:grpSpPr>
        <p:sp>
          <p:nvSpPr>
            <p:cNvPr id="8946" name="Google Shape;8946;p52"/>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2"/>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2"/>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2"/>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2"/>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2"/>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2"/>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2"/>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2"/>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2"/>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2"/>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2"/>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2"/>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2"/>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2"/>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2"/>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2"/>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2"/>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2"/>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2"/>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2"/>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2"/>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2"/>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2"/>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2"/>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2"/>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2"/>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2"/>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2"/>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52"/>
          <p:cNvGrpSpPr/>
          <p:nvPr/>
        </p:nvGrpSpPr>
        <p:grpSpPr>
          <a:xfrm>
            <a:off x="6225747" y="2280183"/>
            <a:ext cx="351359" cy="363412"/>
            <a:chOff x="6230360" y="2432583"/>
            <a:chExt cx="351359" cy="363412"/>
          </a:xfrm>
        </p:grpSpPr>
        <p:sp>
          <p:nvSpPr>
            <p:cNvPr id="8976" name="Google Shape;8976;p52"/>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2"/>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2"/>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2"/>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2"/>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2"/>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2"/>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2"/>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2"/>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2"/>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2"/>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2"/>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2"/>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2"/>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2"/>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2"/>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2"/>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2"/>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2"/>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2"/>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2"/>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52"/>
          <p:cNvGrpSpPr/>
          <p:nvPr/>
        </p:nvGrpSpPr>
        <p:grpSpPr>
          <a:xfrm>
            <a:off x="6629364" y="2307152"/>
            <a:ext cx="387781" cy="286680"/>
            <a:chOff x="6633976" y="2459552"/>
            <a:chExt cx="387781" cy="286680"/>
          </a:xfrm>
        </p:grpSpPr>
        <p:sp>
          <p:nvSpPr>
            <p:cNvPr id="8998" name="Google Shape;8998;p52"/>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2"/>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2"/>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2"/>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2"/>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2"/>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2"/>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52"/>
          <p:cNvGrpSpPr/>
          <p:nvPr/>
        </p:nvGrpSpPr>
        <p:grpSpPr>
          <a:xfrm>
            <a:off x="7086498" y="2276165"/>
            <a:ext cx="376989" cy="348864"/>
            <a:chOff x="7091110" y="2428565"/>
            <a:chExt cx="376989" cy="348864"/>
          </a:xfrm>
        </p:grpSpPr>
        <p:sp>
          <p:nvSpPr>
            <p:cNvPr id="9006" name="Google Shape;9006;p52"/>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2"/>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2"/>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2"/>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2"/>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2"/>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2"/>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2"/>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2"/>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2"/>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2"/>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2"/>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2"/>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2"/>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2"/>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2"/>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2"/>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2"/>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2"/>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2"/>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2"/>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2"/>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2"/>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2"/>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2"/>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2"/>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2"/>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2"/>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2"/>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2"/>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2"/>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52"/>
          <p:cNvGrpSpPr/>
          <p:nvPr/>
        </p:nvGrpSpPr>
        <p:grpSpPr>
          <a:xfrm>
            <a:off x="7531815" y="2262825"/>
            <a:ext cx="369715" cy="375492"/>
            <a:chOff x="7536427" y="2415225"/>
            <a:chExt cx="369715" cy="375492"/>
          </a:xfrm>
        </p:grpSpPr>
        <p:sp>
          <p:nvSpPr>
            <p:cNvPr id="9038" name="Google Shape;9038;p52"/>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2"/>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2"/>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2"/>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2"/>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2"/>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2"/>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2"/>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2"/>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2"/>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2"/>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2"/>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2"/>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2"/>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2"/>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2"/>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2"/>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2"/>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2"/>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2"/>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2"/>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2"/>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2"/>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2"/>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2"/>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2"/>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2"/>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2"/>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2"/>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2"/>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2"/>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2"/>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2"/>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2"/>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2"/>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2"/>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2"/>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2"/>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2"/>
          <p:cNvGrpSpPr/>
          <p:nvPr/>
        </p:nvGrpSpPr>
        <p:grpSpPr>
          <a:xfrm>
            <a:off x="7976160" y="2276402"/>
            <a:ext cx="353381" cy="358160"/>
            <a:chOff x="7980773" y="2428802"/>
            <a:chExt cx="353381" cy="358160"/>
          </a:xfrm>
        </p:grpSpPr>
        <p:sp>
          <p:nvSpPr>
            <p:cNvPr id="9077" name="Google Shape;9077;p52"/>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2"/>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2"/>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2"/>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2"/>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2"/>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2"/>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2"/>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2"/>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2"/>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2"/>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2"/>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2"/>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2"/>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2"/>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2"/>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2"/>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2"/>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2"/>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2"/>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2"/>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2"/>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2"/>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2"/>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2"/>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2"/>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2"/>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2"/>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2"/>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2"/>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52"/>
          <p:cNvGrpSpPr/>
          <p:nvPr/>
        </p:nvGrpSpPr>
        <p:grpSpPr>
          <a:xfrm>
            <a:off x="4881445" y="4138840"/>
            <a:ext cx="346343" cy="343953"/>
            <a:chOff x="4886058" y="4291240"/>
            <a:chExt cx="346343" cy="343953"/>
          </a:xfrm>
        </p:grpSpPr>
        <p:sp>
          <p:nvSpPr>
            <p:cNvPr id="9108" name="Google Shape;9108;p52"/>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2"/>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2"/>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2"/>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2"/>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2"/>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2"/>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2"/>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2"/>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2"/>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2"/>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2"/>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2"/>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2"/>
          <p:cNvGrpSpPr/>
          <p:nvPr/>
        </p:nvGrpSpPr>
        <p:grpSpPr>
          <a:xfrm>
            <a:off x="5339604" y="4138656"/>
            <a:ext cx="304616" cy="343560"/>
            <a:chOff x="5344216" y="4291056"/>
            <a:chExt cx="304616" cy="343560"/>
          </a:xfrm>
        </p:grpSpPr>
        <p:sp>
          <p:nvSpPr>
            <p:cNvPr id="9122" name="Google Shape;9122;p52"/>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2"/>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2"/>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2"/>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2"/>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2"/>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2"/>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2"/>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2"/>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2"/>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2"/>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52"/>
          <p:cNvGrpSpPr/>
          <p:nvPr/>
        </p:nvGrpSpPr>
        <p:grpSpPr>
          <a:xfrm>
            <a:off x="6275387" y="4112022"/>
            <a:ext cx="204093" cy="343743"/>
            <a:chOff x="6271562" y="4290872"/>
            <a:chExt cx="204093" cy="343743"/>
          </a:xfrm>
        </p:grpSpPr>
        <p:sp>
          <p:nvSpPr>
            <p:cNvPr id="9134" name="Google Shape;9134;p52"/>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2"/>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2"/>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2"/>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2"/>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2"/>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2"/>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2"/>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2"/>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2"/>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2"/>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2"/>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52"/>
          <p:cNvGrpSpPr/>
          <p:nvPr/>
        </p:nvGrpSpPr>
        <p:grpSpPr>
          <a:xfrm>
            <a:off x="6634878" y="4176838"/>
            <a:ext cx="344085" cy="267195"/>
            <a:chOff x="6639491" y="4329238"/>
            <a:chExt cx="344085" cy="267195"/>
          </a:xfrm>
        </p:grpSpPr>
        <p:sp>
          <p:nvSpPr>
            <p:cNvPr id="9147" name="Google Shape;9147;p52"/>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2"/>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2"/>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2"/>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2"/>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2"/>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2"/>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2"/>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2"/>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2"/>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2"/>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2"/>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2"/>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2"/>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2"/>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2"/>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2"/>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2"/>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2"/>
          <p:cNvGrpSpPr/>
          <p:nvPr/>
        </p:nvGrpSpPr>
        <p:grpSpPr>
          <a:xfrm>
            <a:off x="7128724" y="4138656"/>
            <a:ext cx="232979" cy="343560"/>
            <a:chOff x="7133336" y="4291056"/>
            <a:chExt cx="232979" cy="343560"/>
          </a:xfrm>
        </p:grpSpPr>
        <p:sp>
          <p:nvSpPr>
            <p:cNvPr id="9166" name="Google Shape;9166;p52"/>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2"/>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2"/>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2"/>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2"/>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2"/>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2"/>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2"/>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2"/>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2"/>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2"/>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2"/>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2"/>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2"/>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2"/>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2"/>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2"/>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52"/>
          <p:cNvGrpSpPr/>
          <p:nvPr/>
        </p:nvGrpSpPr>
        <p:grpSpPr>
          <a:xfrm>
            <a:off x="7566767" y="4138656"/>
            <a:ext cx="232979" cy="343560"/>
            <a:chOff x="7571379" y="4291056"/>
            <a:chExt cx="232979" cy="343560"/>
          </a:xfrm>
        </p:grpSpPr>
        <p:sp>
          <p:nvSpPr>
            <p:cNvPr id="9184" name="Google Shape;9184;p52"/>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2"/>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2"/>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2"/>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2"/>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2"/>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2"/>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2"/>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2"/>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2"/>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2"/>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2"/>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2"/>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2"/>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2"/>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2"/>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52"/>
          <p:cNvGrpSpPr/>
          <p:nvPr/>
        </p:nvGrpSpPr>
        <p:grpSpPr>
          <a:xfrm>
            <a:off x="6661768" y="3195475"/>
            <a:ext cx="295819" cy="370712"/>
            <a:chOff x="6666381" y="3347875"/>
            <a:chExt cx="295819" cy="370712"/>
          </a:xfrm>
        </p:grpSpPr>
        <p:sp>
          <p:nvSpPr>
            <p:cNvPr id="9201" name="Google Shape;9201;p52"/>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2"/>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2"/>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2"/>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2"/>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2"/>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2"/>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2"/>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2"/>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2"/>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2"/>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2"/>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2"/>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2"/>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2"/>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2"/>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2"/>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2"/>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2"/>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2"/>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2"/>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2"/>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2"/>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2"/>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2"/>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2"/>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2"/>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2"/>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2"/>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2"/>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2"/>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2"/>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2"/>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2"/>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2"/>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2"/>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2"/>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2"/>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2"/>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2"/>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52"/>
          <p:cNvGrpSpPr/>
          <p:nvPr/>
        </p:nvGrpSpPr>
        <p:grpSpPr>
          <a:xfrm>
            <a:off x="4873147" y="2735059"/>
            <a:ext cx="389567" cy="390329"/>
            <a:chOff x="4877760" y="2887459"/>
            <a:chExt cx="389567" cy="390329"/>
          </a:xfrm>
        </p:grpSpPr>
        <p:sp>
          <p:nvSpPr>
            <p:cNvPr id="9242" name="Google Shape;9242;p52"/>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2"/>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2"/>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2"/>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2"/>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2"/>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2"/>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2"/>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2"/>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2"/>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2"/>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2"/>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2"/>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2"/>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2"/>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2"/>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2"/>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2"/>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2"/>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2"/>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2"/>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2"/>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2"/>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2"/>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2"/>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2"/>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2"/>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2"/>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2"/>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2"/>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2"/>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2"/>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2"/>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2"/>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2"/>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2"/>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2"/>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2"/>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2"/>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2"/>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2"/>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2"/>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2"/>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2"/>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52"/>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2"/>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2"/>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2"/>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2"/>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1" name="Google Shape;9291;p52"/>
          <p:cNvGrpSpPr/>
          <p:nvPr/>
        </p:nvGrpSpPr>
        <p:grpSpPr>
          <a:xfrm>
            <a:off x="5774627" y="2735295"/>
            <a:ext cx="314411" cy="389830"/>
            <a:chOff x="5779239" y="2887695"/>
            <a:chExt cx="314411" cy="389830"/>
          </a:xfrm>
        </p:grpSpPr>
        <p:sp>
          <p:nvSpPr>
            <p:cNvPr id="9292" name="Google Shape;9292;p52"/>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2"/>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2"/>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2"/>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2"/>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2"/>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2"/>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2"/>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2"/>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2"/>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2"/>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2"/>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2"/>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2"/>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2"/>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2"/>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2"/>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2"/>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2"/>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2"/>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2"/>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2"/>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2"/>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2"/>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2"/>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2"/>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2"/>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2"/>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2"/>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2"/>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2"/>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2"/>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2"/>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2"/>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2"/>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2"/>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2"/>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2"/>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2"/>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2"/>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2"/>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2"/>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2"/>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2"/>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52"/>
          <p:cNvGrpSpPr/>
          <p:nvPr/>
        </p:nvGrpSpPr>
        <p:grpSpPr>
          <a:xfrm>
            <a:off x="6185517" y="2788577"/>
            <a:ext cx="389830" cy="283004"/>
            <a:chOff x="6190130" y="2940977"/>
            <a:chExt cx="389830" cy="283004"/>
          </a:xfrm>
        </p:grpSpPr>
        <p:sp>
          <p:nvSpPr>
            <p:cNvPr id="9337" name="Google Shape;9337;p52"/>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2"/>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2"/>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2"/>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2"/>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2"/>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2"/>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2"/>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2"/>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2"/>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2"/>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2"/>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2"/>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2"/>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2"/>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2"/>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2"/>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2"/>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2"/>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2"/>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2"/>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2"/>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2"/>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2"/>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2"/>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2"/>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2"/>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2"/>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2"/>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2"/>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52"/>
          <p:cNvGrpSpPr/>
          <p:nvPr/>
        </p:nvGrpSpPr>
        <p:grpSpPr>
          <a:xfrm>
            <a:off x="6629364" y="2747874"/>
            <a:ext cx="389803" cy="364673"/>
            <a:chOff x="6633976" y="2900274"/>
            <a:chExt cx="389803" cy="364673"/>
          </a:xfrm>
        </p:grpSpPr>
        <p:sp>
          <p:nvSpPr>
            <p:cNvPr id="9368" name="Google Shape;9368;p52"/>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2"/>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2"/>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2"/>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2"/>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2"/>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2"/>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2"/>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2"/>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2"/>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2"/>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2"/>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2"/>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2"/>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2"/>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2"/>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2"/>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52"/>
          <p:cNvGrpSpPr/>
          <p:nvPr/>
        </p:nvGrpSpPr>
        <p:grpSpPr>
          <a:xfrm>
            <a:off x="7513223" y="2733037"/>
            <a:ext cx="364935" cy="382529"/>
            <a:chOff x="7517835" y="2885437"/>
            <a:chExt cx="364935" cy="382529"/>
          </a:xfrm>
        </p:grpSpPr>
        <p:sp>
          <p:nvSpPr>
            <p:cNvPr id="9386" name="Google Shape;9386;p52"/>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2"/>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2"/>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2"/>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2"/>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2"/>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2"/>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2"/>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2"/>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2"/>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2"/>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2"/>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2"/>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2"/>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2"/>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2"/>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2"/>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2"/>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2"/>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2"/>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2"/>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2"/>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2"/>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2"/>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2"/>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2"/>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2"/>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2"/>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2"/>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2"/>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2"/>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2"/>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2"/>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2"/>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2"/>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2"/>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2"/>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52"/>
          <p:cNvGrpSpPr/>
          <p:nvPr/>
        </p:nvGrpSpPr>
        <p:grpSpPr>
          <a:xfrm>
            <a:off x="7082979" y="2734744"/>
            <a:ext cx="358160" cy="385602"/>
            <a:chOff x="7087591" y="2887144"/>
            <a:chExt cx="358160" cy="385602"/>
          </a:xfrm>
        </p:grpSpPr>
        <p:sp>
          <p:nvSpPr>
            <p:cNvPr id="9424" name="Google Shape;9424;p52"/>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2"/>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2"/>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2"/>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2"/>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2"/>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2"/>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2"/>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2"/>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2"/>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2"/>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2"/>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2"/>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2"/>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2"/>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2"/>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2"/>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2"/>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2"/>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52"/>
          <p:cNvGrpSpPr/>
          <p:nvPr/>
        </p:nvGrpSpPr>
        <p:grpSpPr>
          <a:xfrm>
            <a:off x="7946749" y="2733037"/>
            <a:ext cx="382529" cy="382529"/>
            <a:chOff x="7951362" y="2885437"/>
            <a:chExt cx="382529" cy="382529"/>
          </a:xfrm>
        </p:grpSpPr>
        <p:sp>
          <p:nvSpPr>
            <p:cNvPr id="9444" name="Google Shape;9444;p52"/>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2"/>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2"/>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2"/>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2"/>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2"/>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2"/>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2"/>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2"/>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2"/>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2"/>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2"/>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2"/>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2"/>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2"/>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2"/>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2"/>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2"/>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2"/>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2"/>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2"/>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2"/>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2"/>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2"/>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2"/>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2"/>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2"/>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2"/>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2"/>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2"/>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2"/>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2"/>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2"/>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2"/>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2"/>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2"/>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2"/>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2"/>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2"/>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2"/>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2"/>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2"/>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2"/>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2"/>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2"/>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2"/>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2"/>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2"/>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2"/>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52"/>
          <p:cNvGrpSpPr/>
          <p:nvPr/>
        </p:nvGrpSpPr>
        <p:grpSpPr>
          <a:xfrm>
            <a:off x="8049793" y="3662089"/>
            <a:ext cx="276964" cy="336601"/>
            <a:chOff x="8054406" y="3814489"/>
            <a:chExt cx="276964" cy="336601"/>
          </a:xfrm>
        </p:grpSpPr>
        <p:sp>
          <p:nvSpPr>
            <p:cNvPr id="9494" name="Google Shape;9494;p52"/>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2"/>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2"/>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2"/>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2"/>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2"/>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2"/>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2"/>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2"/>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52"/>
          <p:cNvGrpSpPr/>
          <p:nvPr/>
        </p:nvGrpSpPr>
        <p:grpSpPr>
          <a:xfrm>
            <a:off x="7932175" y="4142674"/>
            <a:ext cx="378249" cy="335524"/>
            <a:chOff x="7936787" y="4295074"/>
            <a:chExt cx="378249" cy="335524"/>
          </a:xfrm>
        </p:grpSpPr>
        <p:sp>
          <p:nvSpPr>
            <p:cNvPr id="9504" name="Google Shape;9504;p52"/>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2"/>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2"/>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2"/>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2"/>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2"/>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2"/>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2"/>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2"/>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2"/>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2"/>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2"/>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2"/>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2"/>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2"/>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2"/>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52"/>
          <p:cNvGrpSpPr/>
          <p:nvPr/>
        </p:nvGrpSpPr>
        <p:grpSpPr>
          <a:xfrm>
            <a:off x="4881445" y="1813490"/>
            <a:ext cx="388569" cy="388307"/>
            <a:chOff x="4886058" y="1965890"/>
            <a:chExt cx="388569" cy="388307"/>
          </a:xfrm>
        </p:grpSpPr>
        <p:sp>
          <p:nvSpPr>
            <p:cNvPr id="9521" name="Google Shape;9521;p52"/>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2"/>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2"/>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2"/>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2"/>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2"/>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2"/>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2"/>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2"/>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2"/>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2"/>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2" name="Google Shape;9532;p5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9533" name="Google Shape;9533;p5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37"/>
        <p:cNvGrpSpPr/>
        <p:nvPr/>
      </p:nvGrpSpPr>
      <p:grpSpPr>
        <a:xfrm>
          <a:off x="0" y="0"/>
          <a:ext cx="0" cy="0"/>
          <a:chOff x="0" y="0"/>
          <a:chExt cx="0" cy="0"/>
        </a:xfrm>
      </p:grpSpPr>
      <p:grpSp>
        <p:nvGrpSpPr>
          <p:cNvPr id="9538" name="Google Shape;9538;p53"/>
          <p:cNvGrpSpPr/>
          <p:nvPr/>
        </p:nvGrpSpPr>
        <p:grpSpPr>
          <a:xfrm>
            <a:off x="1738624" y="3196252"/>
            <a:ext cx="292801" cy="359258"/>
            <a:chOff x="1765162" y="3346789"/>
            <a:chExt cx="292801" cy="359258"/>
          </a:xfrm>
        </p:grpSpPr>
        <p:sp>
          <p:nvSpPr>
            <p:cNvPr id="9539" name="Google Shape;9539;p53"/>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3"/>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3"/>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3"/>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3"/>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3"/>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3"/>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3"/>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3"/>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3"/>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3"/>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3"/>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3"/>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3"/>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3"/>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53"/>
          <p:cNvGrpSpPr/>
          <p:nvPr/>
        </p:nvGrpSpPr>
        <p:grpSpPr>
          <a:xfrm>
            <a:off x="3051095" y="2294466"/>
            <a:ext cx="358996" cy="296309"/>
            <a:chOff x="3077632" y="2445004"/>
            <a:chExt cx="358996" cy="296309"/>
          </a:xfrm>
        </p:grpSpPr>
        <p:sp>
          <p:nvSpPr>
            <p:cNvPr id="9555" name="Google Shape;9555;p53"/>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3"/>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3"/>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3"/>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3"/>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3"/>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3"/>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3"/>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3"/>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3"/>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3"/>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3"/>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3"/>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3"/>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3"/>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3"/>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3"/>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3"/>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3"/>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3"/>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3"/>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3"/>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3"/>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3"/>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3"/>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3"/>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53"/>
          <p:cNvGrpSpPr/>
          <p:nvPr/>
        </p:nvGrpSpPr>
        <p:grpSpPr>
          <a:xfrm>
            <a:off x="2608699" y="2281243"/>
            <a:ext cx="359232" cy="323018"/>
            <a:chOff x="2635237" y="2431780"/>
            <a:chExt cx="359232" cy="323018"/>
          </a:xfrm>
        </p:grpSpPr>
        <p:sp>
          <p:nvSpPr>
            <p:cNvPr id="9582" name="Google Shape;9582;p53"/>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3"/>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3"/>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3"/>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3"/>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3"/>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3"/>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3"/>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3"/>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3"/>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3"/>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3"/>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3"/>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3"/>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3"/>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53"/>
          <p:cNvGrpSpPr/>
          <p:nvPr/>
        </p:nvGrpSpPr>
        <p:grpSpPr>
          <a:xfrm>
            <a:off x="3985114" y="3617594"/>
            <a:ext cx="373189" cy="358944"/>
            <a:chOff x="4011651" y="3768132"/>
            <a:chExt cx="373189" cy="358944"/>
          </a:xfrm>
        </p:grpSpPr>
        <p:sp>
          <p:nvSpPr>
            <p:cNvPr id="9598" name="Google Shape;9598;p53"/>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3"/>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3"/>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3"/>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3"/>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3"/>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3"/>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3"/>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3"/>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3"/>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53"/>
          <p:cNvGrpSpPr/>
          <p:nvPr/>
        </p:nvGrpSpPr>
        <p:grpSpPr>
          <a:xfrm>
            <a:off x="2163031" y="1811065"/>
            <a:ext cx="364993" cy="359049"/>
            <a:chOff x="2189568" y="1961603"/>
            <a:chExt cx="364993" cy="359049"/>
          </a:xfrm>
        </p:grpSpPr>
        <p:sp>
          <p:nvSpPr>
            <p:cNvPr id="9609" name="Google Shape;9609;p53"/>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3"/>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3"/>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3"/>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3"/>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3"/>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3"/>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3"/>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3"/>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3"/>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3"/>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3"/>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3"/>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3"/>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3"/>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3"/>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3"/>
          <p:cNvGrpSpPr/>
          <p:nvPr/>
        </p:nvGrpSpPr>
        <p:grpSpPr>
          <a:xfrm>
            <a:off x="2166539" y="2269434"/>
            <a:ext cx="378426" cy="346323"/>
            <a:chOff x="2193077" y="2419971"/>
            <a:chExt cx="378426" cy="346323"/>
          </a:xfrm>
        </p:grpSpPr>
        <p:sp>
          <p:nvSpPr>
            <p:cNvPr id="9626" name="Google Shape;9626;p53"/>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3"/>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3"/>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3"/>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3"/>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3"/>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3"/>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3"/>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3"/>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3"/>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3"/>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3"/>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3"/>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3"/>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3"/>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3"/>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3"/>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3"/>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3"/>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3"/>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3"/>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53"/>
          <p:cNvGrpSpPr/>
          <p:nvPr/>
        </p:nvGrpSpPr>
        <p:grpSpPr>
          <a:xfrm>
            <a:off x="835084" y="2731232"/>
            <a:ext cx="276802" cy="367140"/>
            <a:chOff x="861622" y="2881770"/>
            <a:chExt cx="276802" cy="367140"/>
          </a:xfrm>
        </p:grpSpPr>
        <p:sp>
          <p:nvSpPr>
            <p:cNvPr id="9648" name="Google Shape;9648;p53"/>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3"/>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3"/>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3"/>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3"/>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3"/>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3"/>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3"/>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3"/>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3"/>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3"/>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3"/>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3"/>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3"/>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3"/>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3"/>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3"/>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3"/>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3"/>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3"/>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3"/>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3"/>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53"/>
          <p:cNvGrpSpPr/>
          <p:nvPr/>
        </p:nvGrpSpPr>
        <p:grpSpPr>
          <a:xfrm>
            <a:off x="3941647" y="2731154"/>
            <a:ext cx="369444" cy="367140"/>
            <a:chOff x="3968184" y="2881691"/>
            <a:chExt cx="369444" cy="367140"/>
          </a:xfrm>
        </p:grpSpPr>
        <p:sp>
          <p:nvSpPr>
            <p:cNvPr id="9671" name="Google Shape;9671;p53"/>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3"/>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3"/>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3"/>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3"/>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3"/>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3"/>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3"/>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3"/>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3"/>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3"/>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3"/>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3"/>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3"/>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3"/>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3"/>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3"/>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3"/>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3"/>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3"/>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3"/>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3"/>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3"/>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3"/>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53"/>
          <p:cNvGrpSpPr/>
          <p:nvPr/>
        </p:nvGrpSpPr>
        <p:grpSpPr>
          <a:xfrm>
            <a:off x="3487258" y="2731546"/>
            <a:ext cx="371487" cy="366826"/>
            <a:chOff x="3513796" y="2882084"/>
            <a:chExt cx="371487" cy="366826"/>
          </a:xfrm>
        </p:grpSpPr>
        <p:sp>
          <p:nvSpPr>
            <p:cNvPr id="9696" name="Google Shape;9696;p53"/>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3"/>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3"/>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3"/>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3"/>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3"/>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3"/>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3"/>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3"/>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3"/>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3"/>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3"/>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3"/>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3"/>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3"/>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3"/>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3"/>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3"/>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3"/>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3"/>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3"/>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3"/>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3"/>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3"/>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3"/>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3"/>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3"/>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3"/>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3"/>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3"/>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3"/>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3"/>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3"/>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3"/>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3"/>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3"/>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3"/>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3"/>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3"/>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3"/>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3"/>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3"/>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3"/>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3"/>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3"/>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3"/>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3"/>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3"/>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3"/>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53"/>
          <p:cNvGrpSpPr/>
          <p:nvPr/>
        </p:nvGrpSpPr>
        <p:grpSpPr>
          <a:xfrm>
            <a:off x="847077" y="1349738"/>
            <a:ext cx="335011" cy="359232"/>
            <a:chOff x="873615" y="1500275"/>
            <a:chExt cx="335011" cy="359232"/>
          </a:xfrm>
        </p:grpSpPr>
        <p:sp>
          <p:nvSpPr>
            <p:cNvPr id="9746" name="Google Shape;9746;p53"/>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3"/>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3"/>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3"/>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3"/>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3"/>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3"/>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3"/>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3"/>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3"/>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3"/>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53"/>
          <p:cNvGrpSpPr/>
          <p:nvPr/>
        </p:nvGrpSpPr>
        <p:grpSpPr>
          <a:xfrm>
            <a:off x="2175521" y="3196199"/>
            <a:ext cx="337158" cy="359311"/>
            <a:chOff x="2202058" y="3346737"/>
            <a:chExt cx="337158" cy="359311"/>
          </a:xfrm>
        </p:grpSpPr>
        <p:sp>
          <p:nvSpPr>
            <p:cNvPr id="9758" name="Google Shape;9758;p53"/>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3"/>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3"/>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3"/>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3"/>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3"/>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3"/>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3"/>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3"/>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3"/>
          <p:cNvGrpSpPr/>
          <p:nvPr/>
        </p:nvGrpSpPr>
        <p:grpSpPr>
          <a:xfrm>
            <a:off x="2196521" y="3667634"/>
            <a:ext cx="359232" cy="306050"/>
            <a:chOff x="2223059" y="3818172"/>
            <a:chExt cx="359232" cy="306050"/>
          </a:xfrm>
        </p:grpSpPr>
        <p:sp>
          <p:nvSpPr>
            <p:cNvPr id="9768" name="Google Shape;9768;p53"/>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3"/>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3"/>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3"/>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3"/>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3"/>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3"/>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3"/>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3"/>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53"/>
          <p:cNvGrpSpPr/>
          <p:nvPr/>
        </p:nvGrpSpPr>
        <p:grpSpPr>
          <a:xfrm>
            <a:off x="1699451" y="1841283"/>
            <a:ext cx="378426" cy="298509"/>
            <a:chOff x="1725989" y="1991820"/>
            <a:chExt cx="378426" cy="298509"/>
          </a:xfrm>
        </p:grpSpPr>
        <p:sp>
          <p:nvSpPr>
            <p:cNvPr id="9778" name="Google Shape;9778;p53"/>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3"/>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3"/>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3"/>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3"/>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3"/>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3"/>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3"/>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3"/>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3"/>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3"/>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3"/>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53"/>
          <p:cNvGrpSpPr/>
          <p:nvPr/>
        </p:nvGrpSpPr>
        <p:grpSpPr>
          <a:xfrm>
            <a:off x="1741871" y="3641213"/>
            <a:ext cx="367978" cy="359075"/>
            <a:chOff x="1768409" y="3791751"/>
            <a:chExt cx="367978" cy="359075"/>
          </a:xfrm>
        </p:grpSpPr>
        <p:sp>
          <p:nvSpPr>
            <p:cNvPr id="9791" name="Google Shape;9791;p53"/>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3"/>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3"/>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3"/>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3"/>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3"/>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3"/>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3"/>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3"/>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3"/>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3"/>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3"/>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3"/>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53"/>
          <p:cNvGrpSpPr/>
          <p:nvPr/>
        </p:nvGrpSpPr>
        <p:grpSpPr>
          <a:xfrm>
            <a:off x="2642426" y="3640768"/>
            <a:ext cx="358735" cy="359311"/>
            <a:chOff x="2668963" y="3791306"/>
            <a:chExt cx="358735" cy="359311"/>
          </a:xfrm>
        </p:grpSpPr>
        <p:sp>
          <p:nvSpPr>
            <p:cNvPr id="9805" name="Google Shape;9805;p53"/>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3"/>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3"/>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3"/>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3"/>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3"/>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3"/>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3"/>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3"/>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3"/>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3"/>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3"/>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3"/>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3"/>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3"/>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3"/>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53"/>
          <p:cNvGrpSpPr/>
          <p:nvPr/>
        </p:nvGrpSpPr>
        <p:grpSpPr>
          <a:xfrm>
            <a:off x="823144" y="1844660"/>
            <a:ext cx="363893" cy="291727"/>
            <a:chOff x="849682" y="1995198"/>
            <a:chExt cx="363893" cy="291727"/>
          </a:xfrm>
        </p:grpSpPr>
        <p:sp>
          <p:nvSpPr>
            <p:cNvPr id="9822" name="Google Shape;9822;p53"/>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3"/>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3"/>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3"/>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3"/>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3"/>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3"/>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3"/>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3"/>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3"/>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3"/>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3"/>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3"/>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3"/>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3"/>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3"/>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3"/>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3"/>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53"/>
          <p:cNvGrpSpPr/>
          <p:nvPr/>
        </p:nvGrpSpPr>
        <p:grpSpPr>
          <a:xfrm>
            <a:off x="3038893" y="1839528"/>
            <a:ext cx="378190" cy="302044"/>
            <a:chOff x="3065430" y="1990066"/>
            <a:chExt cx="378190" cy="302044"/>
          </a:xfrm>
        </p:grpSpPr>
        <p:sp>
          <p:nvSpPr>
            <p:cNvPr id="9841" name="Google Shape;9841;p53"/>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3"/>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3"/>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3"/>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3"/>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3"/>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3"/>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3"/>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3"/>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3"/>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3"/>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53"/>
          <p:cNvGrpSpPr/>
          <p:nvPr/>
        </p:nvGrpSpPr>
        <p:grpSpPr>
          <a:xfrm>
            <a:off x="3541697" y="3640873"/>
            <a:ext cx="347501" cy="359284"/>
            <a:chOff x="3568234" y="3791410"/>
            <a:chExt cx="347501" cy="359284"/>
          </a:xfrm>
        </p:grpSpPr>
        <p:sp>
          <p:nvSpPr>
            <p:cNvPr id="9853" name="Google Shape;9853;p53"/>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3"/>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3"/>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3"/>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3"/>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3"/>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3"/>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3"/>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3"/>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3"/>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3"/>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53"/>
          <p:cNvGrpSpPr/>
          <p:nvPr/>
        </p:nvGrpSpPr>
        <p:grpSpPr>
          <a:xfrm>
            <a:off x="1733387" y="1350550"/>
            <a:ext cx="347004" cy="358420"/>
            <a:chOff x="1759925" y="1501087"/>
            <a:chExt cx="347004" cy="358420"/>
          </a:xfrm>
        </p:grpSpPr>
        <p:sp>
          <p:nvSpPr>
            <p:cNvPr id="9865" name="Google Shape;9865;p53"/>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3"/>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3"/>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3"/>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3"/>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3"/>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3"/>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3"/>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3"/>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3"/>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3"/>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3"/>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3"/>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3"/>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3"/>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3"/>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3"/>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3"/>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3"/>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3"/>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3"/>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3"/>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3"/>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3"/>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3"/>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3"/>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3"/>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53"/>
          <p:cNvGrpSpPr/>
          <p:nvPr/>
        </p:nvGrpSpPr>
        <p:grpSpPr>
          <a:xfrm>
            <a:off x="3492757" y="2263123"/>
            <a:ext cx="360227" cy="359311"/>
            <a:chOff x="3519295" y="2413660"/>
            <a:chExt cx="360227" cy="359311"/>
          </a:xfrm>
        </p:grpSpPr>
        <p:sp>
          <p:nvSpPr>
            <p:cNvPr id="9893" name="Google Shape;9893;p53"/>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3"/>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3"/>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3"/>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3"/>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3"/>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3"/>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3"/>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3"/>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3"/>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3"/>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3"/>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3"/>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3"/>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3"/>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3"/>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3"/>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3"/>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3"/>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3"/>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3"/>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3"/>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3"/>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3"/>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3"/>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3"/>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3"/>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3"/>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3"/>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3"/>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3"/>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3"/>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3"/>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3"/>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3"/>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53"/>
          <p:cNvGrpSpPr/>
          <p:nvPr/>
        </p:nvGrpSpPr>
        <p:grpSpPr>
          <a:xfrm>
            <a:off x="1303717" y="3695181"/>
            <a:ext cx="358996" cy="250774"/>
            <a:chOff x="1330255" y="3845718"/>
            <a:chExt cx="358996" cy="250774"/>
          </a:xfrm>
        </p:grpSpPr>
        <p:sp>
          <p:nvSpPr>
            <p:cNvPr id="9929" name="Google Shape;9929;p53"/>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3"/>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3"/>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3"/>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3"/>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3"/>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3"/>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3"/>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3"/>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3"/>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53"/>
          <p:cNvGrpSpPr/>
          <p:nvPr/>
        </p:nvGrpSpPr>
        <p:grpSpPr>
          <a:xfrm>
            <a:off x="3088566" y="3640847"/>
            <a:ext cx="373424" cy="359311"/>
            <a:chOff x="3115103" y="3791384"/>
            <a:chExt cx="373424" cy="359311"/>
          </a:xfrm>
        </p:grpSpPr>
        <p:sp>
          <p:nvSpPr>
            <p:cNvPr id="9940" name="Google Shape;9940;p53"/>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3"/>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3"/>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3"/>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3"/>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3"/>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3"/>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3"/>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3"/>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3"/>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3"/>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3"/>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3"/>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3"/>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53"/>
          <p:cNvGrpSpPr/>
          <p:nvPr/>
        </p:nvGrpSpPr>
        <p:grpSpPr>
          <a:xfrm>
            <a:off x="857316" y="3642104"/>
            <a:ext cx="378190" cy="357059"/>
            <a:chOff x="883853" y="3792641"/>
            <a:chExt cx="378190" cy="357059"/>
          </a:xfrm>
        </p:grpSpPr>
        <p:sp>
          <p:nvSpPr>
            <p:cNvPr id="9955" name="Google Shape;9955;p53"/>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3"/>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3"/>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3"/>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3"/>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3"/>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3"/>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3"/>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3"/>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3"/>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3"/>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3"/>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3"/>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3"/>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3"/>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3"/>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3"/>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3"/>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3"/>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3"/>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3"/>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3"/>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3"/>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3"/>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3"/>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3"/>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53"/>
          <p:cNvGrpSpPr/>
          <p:nvPr/>
        </p:nvGrpSpPr>
        <p:grpSpPr>
          <a:xfrm>
            <a:off x="3907659" y="2334268"/>
            <a:ext cx="401207" cy="214036"/>
            <a:chOff x="3934196" y="2484805"/>
            <a:chExt cx="401207" cy="214036"/>
          </a:xfrm>
        </p:grpSpPr>
        <p:sp>
          <p:nvSpPr>
            <p:cNvPr id="9982" name="Google Shape;9982;p53"/>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3"/>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3"/>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3"/>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3"/>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53"/>
          <p:cNvGrpSpPr/>
          <p:nvPr/>
        </p:nvGrpSpPr>
        <p:grpSpPr>
          <a:xfrm>
            <a:off x="3973357" y="1349659"/>
            <a:ext cx="342474" cy="359232"/>
            <a:chOff x="3999894" y="1500197"/>
            <a:chExt cx="342474" cy="359232"/>
          </a:xfrm>
        </p:grpSpPr>
        <p:sp>
          <p:nvSpPr>
            <p:cNvPr id="9988" name="Google Shape;9988;p53"/>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3"/>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3"/>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3"/>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3"/>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3"/>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3"/>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3"/>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3"/>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3"/>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3"/>
          <p:cNvGrpSpPr/>
          <p:nvPr/>
        </p:nvGrpSpPr>
        <p:grpSpPr>
          <a:xfrm>
            <a:off x="2207257" y="2731625"/>
            <a:ext cx="232601" cy="366747"/>
            <a:chOff x="2233795" y="2882162"/>
            <a:chExt cx="232601" cy="366747"/>
          </a:xfrm>
        </p:grpSpPr>
        <p:sp>
          <p:nvSpPr>
            <p:cNvPr id="9999" name="Google Shape;9999;p53"/>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3"/>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3"/>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3"/>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3"/>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3"/>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3"/>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3"/>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3"/>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3"/>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3"/>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3"/>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3"/>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3"/>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3"/>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3"/>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3"/>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3"/>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53"/>
          <p:cNvGrpSpPr/>
          <p:nvPr/>
        </p:nvGrpSpPr>
        <p:grpSpPr>
          <a:xfrm>
            <a:off x="3497235" y="3253885"/>
            <a:ext cx="362008" cy="244175"/>
            <a:chOff x="3523772" y="3404422"/>
            <a:chExt cx="362008" cy="244175"/>
          </a:xfrm>
        </p:grpSpPr>
        <p:sp>
          <p:nvSpPr>
            <p:cNvPr id="10018" name="Google Shape;10018;p53"/>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3"/>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3"/>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3"/>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3"/>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3"/>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3"/>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3"/>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3"/>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3"/>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3"/>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3"/>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3"/>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3"/>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3"/>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53"/>
          <p:cNvGrpSpPr/>
          <p:nvPr/>
        </p:nvGrpSpPr>
        <p:grpSpPr>
          <a:xfrm>
            <a:off x="3504488" y="1826776"/>
            <a:ext cx="359232" cy="327836"/>
            <a:chOff x="3531026" y="1977314"/>
            <a:chExt cx="359232" cy="327836"/>
          </a:xfrm>
        </p:grpSpPr>
        <p:sp>
          <p:nvSpPr>
            <p:cNvPr id="10034" name="Google Shape;10034;p53"/>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3"/>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3"/>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3"/>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3"/>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3"/>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3"/>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3"/>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3"/>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3"/>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53"/>
          <p:cNvGrpSpPr/>
          <p:nvPr/>
        </p:nvGrpSpPr>
        <p:grpSpPr>
          <a:xfrm>
            <a:off x="3096814" y="1349738"/>
            <a:ext cx="296781" cy="359232"/>
            <a:chOff x="3123351" y="1500275"/>
            <a:chExt cx="296781" cy="359232"/>
          </a:xfrm>
        </p:grpSpPr>
        <p:sp>
          <p:nvSpPr>
            <p:cNvPr id="10045" name="Google Shape;10045;p53"/>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3"/>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3"/>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3"/>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3"/>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3"/>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3"/>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3"/>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3"/>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3"/>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3"/>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53"/>
          <p:cNvGrpSpPr/>
          <p:nvPr/>
        </p:nvGrpSpPr>
        <p:grpSpPr>
          <a:xfrm>
            <a:off x="2632920" y="1349738"/>
            <a:ext cx="332261" cy="359232"/>
            <a:chOff x="2659458" y="1500275"/>
            <a:chExt cx="332261" cy="359232"/>
          </a:xfrm>
        </p:grpSpPr>
        <p:sp>
          <p:nvSpPr>
            <p:cNvPr id="10057" name="Google Shape;10057;p53"/>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3"/>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3"/>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3"/>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3"/>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3"/>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3"/>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3"/>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3"/>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3"/>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3"/>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3"/>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3"/>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3"/>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3"/>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3"/>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3"/>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3"/>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3"/>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3"/>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53"/>
          <p:cNvGrpSpPr/>
          <p:nvPr/>
        </p:nvGrpSpPr>
        <p:grpSpPr>
          <a:xfrm>
            <a:off x="1723646" y="2262992"/>
            <a:ext cx="359730" cy="359441"/>
            <a:chOff x="1750184" y="2413530"/>
            <a:chExt cx="359730" cy="359441"/>
          </a:xfrm>
        </p:grpSpPr>
        <p:sp>
          <p:nvSpPr>
            <p:cNvPr id="10078" name="Google Shape;10078;p53"/>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3"/>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3"/>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3"/>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3"/>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3"/>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3"/>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3"/>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3"/>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3"/>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3"/>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53"/>
          <p:cNvGrpSpPr/>
          <p:nvPr/>
        </p:nvGrpSpPr>
        <p:grpSpPr>
          <a:xfrm>
            <a:off x="2203513" y="1349685"/>
            <a:ext cx="316524" cy="359284"/>
            <a:chOff x="2230050" y="1500223"/>
            <a:chExt cx="316524" cy="359284"/>
          </a:xfrm>
        </p:grpSpPr>
        <p:sp>
          <p:nvSpPr>
            <p:cNvPr id="10090" name="Google Shape;10090;p53"/>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3"/>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3"/>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3"/>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3"/>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3"/>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3"/>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3"/>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3"/>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3"/>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3"/>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3"/>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3"/>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3"/>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3"/>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3"/>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3"/>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3"/>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53"/>
          <p:cNvGrpSpPr/>
          <p:nvPr/>
        </p:nvGrpSpPr>
        <p:grpSpPr>
          <a:xfrm>
            <a:off x="2663504" y="4112229"/>
            <a:ext cx="359389" cy="359232"/>
            <a:chOff x="2690042" y="4262767"/>
            <a:chExt cx="359389" cy="359232"/>
          </a:xfrm>
        </p:grpSpPr>
        <p:sp>
          <p:nvSpPr>
            <p:cNvPr id="10111" name="Google Shape;10111;p53"/>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3"/>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3"/>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3"/>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3"/>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3"/>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3"/>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53"/>
          <p:cNvGrpSpPr/>
          <p:nvPr/>
        </p:nvGrpSpPr>
        <p:grpSpPr>
          <a:xfrm>
            <a:off x="2662902" y="2731625"/>
            <a:ext cx="222337" cy="366721"/>
            <a:chOff x="2689440" y="2882162"/>
            <a:chExt cx="222337" cy="366721"/>
          </a:xfrm>
        </p:grpSpPr>
        <p:sp>
          <p:nvSpPr>
            <p:cNvPr id="10119" name="Google Shape;10119;p53"/>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3"/>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3"/>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3"/>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3"/>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3"/>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3"/>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3"/>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3"/>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8" name="Google Shape;10128;p53"/>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53"/>
          <p:cNvGrpSpPr/>
          <p:nvPr/>
        </p:nvGrpSpPr>
        <p:grpSpPr>
          <a:xfrm>
            <a:off x="2611449" y="1829604"/>
            <a:ext cx="359232" cy="322023"/>
            <a:chOff x="2637986" y="1980142"/>
            <a:chExt cx="359232" cy="322023"/>
          </a:xfrm>
        </p:grpSpPr>
        <p:sp>
          <p:nvSpPr>
            <p:cNvPr id="10130" name="Google Shape;10130;p53"/>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3"/>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3"/>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3"/>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3"/>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3"/>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3"/>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3"/>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3"/>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3"/>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3"/>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3"/>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3"/>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53"/>
          <p:cNvGrpSpPr/>
          <p:nvPr/>
        </p:nvGrpSpPr>
        <p:grpSpPr>
          <a:xfrm>
            <a:off x="1279994" y="3196435"/>
            <a:ext cx="323018" cy="359075"/>
            <a:chOff x="1306531" y="3346972"/>
            <a:chExt cx="323018" cy="359075"/>
          </a:xfrm>
        </p:grpSpPr>
        <p:sp>
          <p:nvSpPr>
            <p:cNvPr id="10144" name="Google Shape;10144;p53"/>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3"/>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3"/>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3"/>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3"/>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3"/>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3"/>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3"/>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3"/>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53"/>
          <p:cNvGrpSpPr/>
          <p:nvPr/>
        </p:nvGrpSpPr>
        <p:grpSpPr>
          <a:xfrm>
            <a:off x="1281486" y="2263437"/>
            <a:ext cx="360253" cy="357111"/>
            <a:chOff x="1308024" y="2413975"/>
            <a:chExt cx="360253" cy="357111"/>
          </a:xfrm>
        </p:grpSpPr>
        <p:sp>
          <p:nvSpPr>
            <p:cNvPr id="10154" name="Google Shape;10154;p53"/>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3"/>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3"/>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3"/>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3"/>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3"/>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3"/>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3"/>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3"/>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3"/>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3"/>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3"/>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3"/>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3"/>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3"/>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3"/>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3"/>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3"/>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3"/>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3"/>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3"/>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3"/>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3"/>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3"/>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3"/>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3"/>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3"/>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3"/>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3"/>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3"/>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53"/>
          <p:cNvGrpSpPr/>
          <p:nvPr/>
        </p:nvGrpSpPr>
        <p:grpSpPr>
          <a:xfrm>
            <a:off x="1271981" y="1819785"/>
            <a:ext cx="378452" cy="341321"/>
            <a:chOff x="1298519" y="1970322"/>
            <a:chExt cx="378452" cy="341321"/>
          </a:xfrm>
        </p:grpSpPr>
        <p:sp>
          <p:nvSpPr>
            <p:cNvPr id="10185" name="Google Shape;10185;p53"/>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3"/>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3"/>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3"/>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3"/>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3"/>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3"/>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3"/>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3"/>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3"/>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3"/>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3"/>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3"/>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3"/>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3"/>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3"/>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3"/>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3"/>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3"/>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3"/>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3"/>
          <p:cNvGrpSpPr/>
          <p:nvPr/>
        </p:nvGrpSpPr>
        <p:grpSpPr>
          <a:xfrm>
            <a:off x="3088278" y="3196330"/>
            <a:ext cx="283217" cy="359180"/>
            <a:chOff x="3114815" y="3346868"/>
            <a:chExt cx="283217" cy="359180"/>
          </a:xfrm>
        </p:grpSpPr>
        <p:sp>
          <p:nvSpPr>
            <p:cNvPr id="10206" name="Google Shape;10206;p53"/>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3"/>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3"/>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3"/>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3"/>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3"/>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3"/>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3"/>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3"/>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3"/>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3"/>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3"/>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3"/>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53"/>
          <p:cNvGrpSpPr/>
          <p:nvPr/>
        </p:nvGrpSpPr>
        <p:grpSpPr>
          <a:xfrm>
            <a:off x="3946648" y="3202693"/>
            <a:ext cx="378661" cy="346558"/>
            <a:chOff x="3973186" y="3353231"/>
            <a:chExt cx="378661" cy="346558"/>
          </a:xfrm>
        </p:grpSpPr>
        <p:sp>
          <p:nvSpPr>
            <p:cNvPr id="10220" name="Google Shape;10220;p53"/>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3"/>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3"/>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3"/>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3"/>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3"/>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3"/>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3"/>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3"/>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3"/>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3"/>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3"/>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3"/>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3"/>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3"/>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3"/>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3"/>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3"/>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53"/>
          <p:cNvGrpSpPr/>
          <p:nvPr/>
        </p:nvGrpSpPr>
        <p:grpSpPr>
          <a:xfrm>
            <a:off x="2126319" y="4112465"/>
            <a:ext cx="373241" cy="359127"/>
            <a:chOff x="2152857" y="4263002"/>
            <a:chExt cx="373241" cy="359127"/>
          </a:xfrm>
        </p:grpSpPr>
        <p:sp>
          <p:nvSpPr>
            <p:cNvPr id="10239" name="Google Shape;10239;p53"/>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3"/>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3"/>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3"/>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3"/>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3"/>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3"/>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3"/>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53"/>
          <p:cNvGrpSpPr/>
          <p:nvPr/>
        </p:nvGrpSpPr>
        <p:grpSpPr>
          <a:xfrm>
            <a:off x="833094" y="3196435"/>
            <a:ext cx="303537" cy="359127"/>
            <a:chOff x="859632" y="3346972"/>
            <a:chExt cx="303537" cy="359127"/>
          </a:xfrm>
        </p:grpSpPr>
        <p:sp>
          <p:nvSpPr>
            <p:cNvPr id="10248" name="Google Shape;10248;p53"/>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3"/>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3"/>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3"/>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3"/>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53"/>
          <p:cNvGrpSpPr/>
          <p:nvPr/>
        </p:nvGrpSpPr>
        <p:grpSpPr>
          <a:xfrm>
            <a:off x="1741373" y="2731704"/>
            <a:ext cx="265306" cy="366799"/>
            <a:chOff x="1767911" y="2882241"/>
            <a:chExt cx="265306" cy="366799"/>
          </a:xfrm>
        </p:grpSpPr>
        <p:sp>
          <p:nvSpPr>
            <p:cNvPr id="10254" name="Google Shape;10254;p53"/>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3"/>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3"/>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3"/>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3"/>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3"/>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3"/>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3"/>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3"/>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3"/>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3"/>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53"/>
          <p:cNvGrpSpPr/>
          <p:nvPr/>
        </p:nvGrpSpPr>
        <p:grpSpPr>
          <a:xfrm>
            <a:off x="1305472" y="1349397"/>
            <a:ext cx="331895" cy="359311"/>
            <a:chOff x="1332009" y="1499935"/>
            <a:chExt cx="331895" cy="359311"/>
          </a:xfrm>
        </p:grpSpPr>
        <p:sp>
          <p:nvSpPr>
            <p:cNvPr id="10270" name="Google Shape;10270;p53"/>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3"/>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3"/>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3"/>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3"/>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3"/>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3"/>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3"/>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3"/>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3"/>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3"/>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3"/>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3"/>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3"/>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3"/>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3"/>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3"/>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53"/>
          <p:cNvGrpSpPr/>
          <p:nvPr/>
        </p:nvGrpSpPr>
        <p:grpSpPr>
          <a:xfrm>
            <a:off x="2636927" y="3196278"/>
            <a:ext cx="289528" cy="359232"/>
            <a:chOff x="2663464" y="3346815"/>
            <a:chExt cx="289528" cy="359232"/>
          </a:xfrm>
        </p:grpSpPr>
        <p:sp>
          <p:nvSpPr>
            <p:cNvPr id="10288" name="Google Shape;10288;p53"/>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3"/>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3"/>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3"/>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3"/>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3"/>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3"/>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3"/>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3"/>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3"/>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3"/>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53"/>
          <p:cNvGrpSpPr/>
          <p:nvPr/>
        </p:nvGrpSpPr>
        <p:grpSpPr>
          <a:xfrm>
            <a:off x="1289237" y="2731389"/>
            <a:ext cx="269051" cy="366983"/>
            <a:chOff x="1315775" y="2881927"/>
            <a:chExt cx="269051" cy="366983"/>
          </a:xfrm>
        </p:grpSpPr>
        <p:sp>
          <p:nvSpPr>
            <p:cNvPr id="10300" name="Google Shape;10300;p53"/>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3"/>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3"/>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3"/>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3"/>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3"/>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3"/>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3"/>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3"/>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3"/>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3"/>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3"/>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3"/>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3"/>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3"/>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3"/>
          <p:cNvGrpSpPr/>
          <p:nvPr/>
        </p:nvGrpSpPr>
        <p:grpSpPr>
          <a:xfrm>
            <a:off x="3950890" y="1829604"/>
            <a:ext cx="359232" cy="322023"/>
            <a:chOff x="3977427" y="1980142"/>
            <a:chExt cx="359232" cy="322023"/>
          </a:xfrm>
        </p:grpSpPr>
        <p:sp>
          <p:nvSpPr>
            <p:cNvPr id="10316" name="Google Shape;10316;p53"/>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3"/>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3"/>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3"/>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3"/>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3"/>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3"/>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3"/>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3"/>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3"/>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53"/>
          <p:cNvGrpSpPr/>
          <p:nvPr/>
        </p:nvGrpSpPr>
        <p:grpSpPr>
          <a:xfrm>
            <a:off x="839091" y="2263071"/>
            <a:ext cx="361720" cy="359180"/>
            <a:chOff x="865628" y="2413608"/>
            <a:chExt cx="361720" cy="359180"/>
          </a:xfrm>
        </p:grpSpPr>
        <p:sp>
          <p:nvSpPr>
            <p:cNvPr id="10327" name="Google Shape;10327;p53"/>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3"/>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3"/>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3"/>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3"/>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3"/>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3"/>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3"/>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3"/>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3"/>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3"/>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3"/>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3"/>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53"/>
          <p:cNvGrpSpPr/>
          <p:nvPr/>
        </p:nvGrpSpPr>
        <p:grpSpPr>
          <a:xfrm>
            <a:off x="3090556" y="2731389"/>
            <a:ext cx="268815" cy="366983"/>
            <a:chOff x="3117093" y="2881927"/>
            <a:chExt cx="268815" cy="366983"/>
          </a:xfrm>
        </p:grpSpPr>
        <p:sp>
          <p:nvSpPr>
            <p:cNvPr id="10341" name="Google Shape;10341;p53"/>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3"/>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3"/>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3"/>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3"/>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3"/>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3"/>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3"/>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3"/>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3"/>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3"/>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3"/>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3"/>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3"/>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3"/>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3"/>
          <p:cNvGrpSpPr/>
          <p:nvPr/>
        </p:nvGrpSpPr>
        <p:grpSpPr>
          <a:xfrm>
            <a:off x="3507971" y="1357462"/>
            <a:ext cx="368502" cy="343521"/>
            <a:chOff x="3534508" y="1508000"/>
            <a:chExt cx="368502" cy="343521"/>
          </a:xfrm>
        </p:grpSpPr>
        <p:sp>
          <p:nvSpPr>
            <p:cNvPr id="10357" name="Google Shape;10357;p53"/>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3"/>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3"/>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3"/>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3"/>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3"/>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3"/>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3"/>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3"/>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3"/>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3"/>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3"/>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3"/>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3"/>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3"/>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53"/>
          <p:cNvGrpSpPr/>
          <p:nvPr/>
        </p:nvGrpSpPr>
        <p:grpSpPr>
          <a:xfrm>
            <a:off x="7131161" y="1349424"/>
            <a:ext cx="279054" cy="354754"/>
            <a:chOff x="7147436" y="1502999"/>
            <a:chExt cx="279054" cy="354754"/>
          </a:xfrm>
        </p:grpSpPr>
        <p:sp>
          <p:nvSpPr>
            <p:cNvPr id="10373" name="Google Shape;10373;p53"/>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3"/>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3"/>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3"/>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3"/>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3"/>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3"/>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3"/>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3"/>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3"/>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3"/>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3"/>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3"/>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3"/>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3"/>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3"/>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53"/>
          <p:cNvGrpSpPr/>
          <p:nvPr/>
        </p:nvGrpSpPr>
        <p:grpSpPr>
          <a:xfrm>
            <a:off x="7586806" y="1819497"/>
            <a:ext cx="276802" cy="354807"/>
            <a:chOff x="7603081" y="1973072"/>
            <a:chExt cx="276802" cy="354807"/>
          </a:xfrm>
        </p:grpSpPr>
        <p:sp>
          <p:nvSpPr>
            <p:cNvPr id="10390" name="Google Shape;10390;p53"/>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3"/>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3"/>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3"/>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3"/>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3"/>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3"/>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3"/>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3"/>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3"/>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3"/>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3"/>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3"/>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3"/>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3"/>
          <p:cNvGrpSpPr/>
          <p:nvPr/>
        </p:nvGrpSpPr>
        <p:grpSpPr>
          <a:xfrm>
            <a:off x="6680517" y="1349424"/>
            <a:ext cx="276802" cy="354754"/>
            <a:chOff x="6696792" y="1502999"/>
            <a:chExt cx="276802" cy="354754"/>
          </a:xfrm>
        </p:grpSpPr>
        <p:sp>
          <p:nvSpPr>
            <p:cNvPr id="10405" name="Google Shape;10405;p53"/>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3"/>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3"/>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3"/>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3"/>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3"/>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3"/>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3"/>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3"/>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3"/>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3"/>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3"/>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3"/>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3"/>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3"/>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0" name="Google Shape;10420;p53"/>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1" name="Google Shape;10421;p53"/>
          <p:cNvGrpSpPr/>
          <p:nvPr/>
        </p:nvGrpSpPr>
        <p:grpSpPr>
          <a:xfrm>
            <a:off x="6207118" y="1349424"/>
            <a:ext cx="320295" cy="354754"/>
            <a:chOff x="6223393" y="1502999"/>
            <a:chExt cx="320295" cy="354754"/>
          </a:xfrm>
        </p:grpSpPr>
        <p:sp>
          <p:nvSpPr>
            <p:cNvPr id="10422" name="Google Shape;10422;p53"/>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3"/>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3"/>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3"/>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3"/>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3"/>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3"/>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3"/>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3"/>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3"/>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3"/>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3"/>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3"/>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3"/>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3"/>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3"/>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3"/>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3"/>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3"/>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3"/>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3"/>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3"/>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3"/>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53"/>
          <p:cNvGrpSpPr/>
          <p:nvPr/>
        </p:nvGrpSpPr>
        <p:grpSpPr>
          <a:xfrm>
            <a:off x="5294336" y="1349397"/>
            <a:ext cx="339515" cy="354781"/>
            <a:chOff x="5310611" y="1502972"/>
            <a:chExt cx="339515" cy="354781"/>
          </a:xfrm>
        </p:grpSpPr>
        <p:sp>
          <p:nvSpPr>
            <p:cNvPr id="10446" name="Google Shape;10446;p53"/>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3"/>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3"/>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3"/>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3"/>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3"/>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3"/>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3"/>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3"/>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3"/>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3"/>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3"/>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3"/>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3"/>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3"/>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3"/>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53"/>
          <p:cNvGrpSpPr/>
          <p:nvPr/>
        </p:nvGrpSpPr>
        <p:grpSpPr>
          <a:xfrm>
            <a:off x="6237362" y="3636526"/>
            <a:ext cx="274550" cy="354833"/>
            <a:chOff x="6253637" y="3790101"/>
            <a:chExt cx="274550" cy="354833"/>
          </a:xfrm>
        </p:grpSpPr>
        <p:sp>
          <p:nvSpPr>
            <p:cNvPr id="10463" name="Google Shape;10463;p53"/>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3"/>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3"/>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3"/>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3"/>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3"/>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3"/>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3"/>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3"/>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3"/>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3"/>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3"/>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3"/>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3"/>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3"/>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3"/>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3"/>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53"/>
          <p:cNvGrpSpPr/>
          <p:nvPr/>
        </p:nvGrpSpPr>
        <p:grpSpPr>
          <a:xfrm>
            <a:off x="5786456" y="3636605"/>
            <a:ext cx="274576" cy="354754"/>
            <a:chOff x="5802731" y="3790180"/>
            <a:chExt cx="274576" cy="354754"/>
          </a:xfrm>
        </p:grpSpPr>
        <p:sp>
          <p:nvSpPr>
            <p:cNvPr id="10481" name="Google Shape;10481;p53"/>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3"/>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3"/>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3"/>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3"/>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3"/>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3"/>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3"/>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3"/>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3"/>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3"/>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3"/>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3"/>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3"/>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3"/>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3"/>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3"/>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3"/>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3"/>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3"/>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3"/>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53"/>
          <p:cNvGrpSpPr/>
          <p:nvPr/>
        </p:nvGrpSpPr>
        <p:grpSpPr>
          <a:xfrm>
            <a:off x="5335813" y="3636631"/>
            <a:ext cx="274550" cy="354728"/>
            <a:chOff x="5352088" y="3790206"/>
            <a:chExt cx="274550" cy="354728"/>
          </a:xfrm>
        </p:grpSpPr>
        <p:sp>
          <p:nvSpPr>
            <p:cNvPr id="10503" name="Google Shape;10503;p53"/>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3"/>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3"/>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3"/>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3"/>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3"/>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3"/>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3"/>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3"/>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3"/>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3"/>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3"/>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3"/>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3"/>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3"/>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3"/>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3"/>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3"/>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3"/>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3"/>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3"/>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3"/>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3"/>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3"/>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3"/>
          <p:cNvGrpSpPr/>
          <p:nvPr/>
        </p:nvGrpSpPr>
        <p:grpSpPr>
          <a:xfrm>
            <a:off x="4885431" y="3636500"/>
            <a:ext cx="274550" cy="354859"/>
            <a:chOff x="4901706" y="3790075"/>
            <a:chExt cx="274550" cy="354859"/>
          </a:xfrm>
        </p:grpSpPr>
        <p:sp>
          <p:nvSpPr>
            <p:cNvPr id="10528" name="Google Shape;10528;p53"/>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3"/>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3"/>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3"/>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3"/>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3"/>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3"/>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3"/>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3"/>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3"/>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3"/>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3"/>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3"/>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3"/>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3"/>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3"/>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3"/>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53"/>
          <p:cNvGrpSpPr/>
          <p:nvPr/>
        </p:nvGrpSpPr>
        <p:grpSpPr>
          <a:xfrm>
            <a:off x="8036429" y="1349633"/>
            <a:ext cx="275073" cy="354545"/>
            <a:chOff x="8052704" y="1503208"/>
            <a:chExt cx="275073" cy="354545"/>
          </a:xfrm>
        </p:grpSpPr>
        <p:sp>
          <p:nvSpPr>
            <p:cNvPr id="10546" name="Google Shape;10546;p53"/>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3"/>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3"/>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3"/>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3"/>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3"/>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3"/>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3"/>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3"/>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3"/>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3"/>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3"/>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3"/>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3"/>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3"/>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3"/>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3"/>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53"/>
          <p:cNvGrpSpPr/>
          <p:nvPr/>
        </p:nvGrpSpPr>
        <p:grpSpPr>
          <a:xfrm>
            <a:off x="5778470" y="1349424"/>
            <a:ext cx="274550" cy="354754"/>
            <a:chOff x="5794745" y="1502999"/>
            <a:chExt cx="274550" cy="354754"/>
          </a:xfrm>
        </p:grpSpPr>
        <p:sp>
          <p:nvSpPr>
            <p:cNvPr id="10564" name="Google Shape;10564;p53"/>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3"/>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3"/>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3"/>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3"/>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3"/>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3"/>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3"/>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3"/>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3"/>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3"/>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3"/>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3"/>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3"/>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3"/>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3"/>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3"/>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3"/>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3"/>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3"/>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3"/>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3"/>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3"/>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53"/>
          <p:cNvGrpSpPr/>
          <p:nvPr/>
        </p:nvGrpSpPr>
        <p:grpSpPr>
          <a:xfrm>
            <a:off x="4880665" y="1349424"/>
            <a:ext cx="263316" cy="354754"/>
            <a:chOff x="4896940" y="1502999"/>
            <a:chExt cx="263316" cy="354754"/>
          </a:xfrm>
        </p:grpSpPr>
        <p:sp>
          <p:nvSpPr>
            <p:cNvPr id="10588" name="Google Shape;10588;p53"/>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3"/>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3"/>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3"/>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3"/>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3"/>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3"/>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3"/>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3"/>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3"/>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3"/>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3"/>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3"/>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3"/>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3"/>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3"/>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3"/>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3"/>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3"/>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3"/>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3"/>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53"/>
          <p:cNvGrpSpPr/>
          <p:nvPr/>
        </p:nvGrpSpPr>
        <p:grpSpPr>
          <a:xfrm>
            <a:off x="6239117" y="4114507"/>
            <a:ext cx="274550" cy="354728"/>
            <a:chOff x="6255392" y="4268082"/>
            <a:chExt cx="274550" cy="354728"/>
          </a:xfrm>
        </p:grpSpPr>
        <p:sp>
          <p:nvSpPr>
            <p:cNvPr id="10610" name="Google Shape;10610;p53"/>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3"/>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3"/>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3"/>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3"/>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3"/>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3"/>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3"/>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3"/>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3"/>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3"/>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3"/>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3"/>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3"/>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3"/>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3"/>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3"/>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3"/>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3"/>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3"/>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53"/>
          <p:cNvGrpSpPr/>
          <p:nvPr/>
        </p:nvGrpSpPr>
        <p:grpSpPr>
          <a:xfrm>
            <a:off x="7587801" y="3636500"/>
            <a:ext cx="275807" cy="354859"/>
            <a:chOff x="7604076" y="3790075"/>
            <a:chExt cx="275807" cy="354859"/>
          </a:xfrm>
        </p:grpSpPr>
        <p:sp>
          <p:nvSpPr>
            <p:cNvPr id="10631" name="Google Shape;10631;p53"/>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3"/>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3"/>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3"/>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3"/>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3"/>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3"/>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3"/>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3"/>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3"/>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3"/>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3"/>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3"/>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3"/>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3"/>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3"/>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3"/>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3"/>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3"/>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3"/>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3"/>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3"/>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53"/>
          <p:cNvGrpSpPr/>
          <p:nvPr/>
        </p:nvGrpSpPr>
        <p:grpSpPr>
          <a:xfrm>
            <a:off x="7138152" y="3636631"/>
            <a:ext cx="274550" cy="354493"/>
            <a:chOff x="7154427" y="3790206"/>
            <a:chExt cx="274550" cy="354493"/>
          </a:xfrm>
        </p:grpSpPr>
        <p:sp>
          <p:nvSpPr>
            <p:cNvPr id="10654" name="Google Shape;10654;p53"/>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3"/>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3"/>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53"/>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3"/>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3"/>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3"/>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3"/>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3"/>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3"/>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3"/>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3"/>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3"/>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3"/>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3"/>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3"/>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3"/>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3"/>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3"/>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3"/>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53"/>
          <p:cNvGrpSpPr/>
          <p:nvPr/>
        </p:nvGrpSpPr>
        <p:grpSpPr>
          <a:xfrm>
            <a:off x="8038183" y="1819575"/>
            <a:ext cx="274576" cy="354728"/>
            <a:chOff x="8054458" y="1973150"/>
            <a:chExt cx="274576" cy="354728"/>
          </a:xfrm>
        </p:grpSpPr>
        <p:sp>
          <p:nvSpPr>
            <p:cNvPr id="10675" name="Google Shape;10675;p53"/>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3"/>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3"/>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3"/>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3"/>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3"/>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3"/>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3"/>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3"/>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3"/>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3"/>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3"/>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3"/>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3"/>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3"/>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3"/>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3"/>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3"/>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3"/>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3"/>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3"/>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3"/>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53"/>
          <p:cNvGrpSpPr/>
          <p:nvPr/>
        </p:nvGrpSpPr>
        <p:grpSpPr>
          <a:xfrm>
            <a:off x="7137655" y="1819575"/>
            <a:ext cx="274812" cy="354728"/>
            <a:chOff x="7153930" y="1973150"/>
            <a:chExt cx="274812" cy="354728"/>
          </a:xfrm>
        </p:grpSpPr>
        <p:sp>
          <p:nvSpPr>
            <p:cNvPr id="10698" name="Google Shape;10698;p53"/>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3"/>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3"/>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3"/>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3"/>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3"/>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3"/>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3"/>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3"/>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3"/>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3"/>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3"/>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3"/>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3"/>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3"/>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3"/>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3"/>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3"/>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3"/>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53"/>
          <p:cNvGrpSpPr/>
          <p:nvPr/>
        </p:nvGrpSpPr>
        <p:grpSpPr>
          <a:xfrm>
            <a:off x="6687247" y="1819523"/>
            <a:ext cx="274812" cy="354781"/>
            <a:chOff x="6703522" y="1973098"/>
            <a:chExt cx="274812" cy="354781"/>
          </a:xfrm>
        </p:grpSpPr>
        <p:sp>
          <p:nvSpPr>
            <p:cNvPr id="10718" name="Google Shape;10718;p53"/>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3"/>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3"/>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3"/>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3"/>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3"/>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3"/>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3"/>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3"/>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3"/>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3"/>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3"/>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3"/>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53"/>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3"/>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3"/>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3"/>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3"/>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3"/>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3"/>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3"/>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3"/>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3"/>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3"/>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3"/>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53"/>
          <p:cNvGrpSpPr/>
          <p:nvPr/>
        </p:nvGrpSpPr>
        <p:grpSpPr>
          <a:xfrm>
            <a:off x="6237100" y="1819575"/>
            <a:ext cx="274812" cy="354728"/>
            <a:chOff x="6253375" y="1973150"/>
            <a:chExt cx="274812" cy="354728"/>
          </a:xfrm>
        </p:grpSpPr>
        <p:sp>
          <p:nvSpPr>
            <p:cNvPr id="10744" name="Google Shape;10744;p53"/>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3"/>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3"/>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3"/>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3"/>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3"/>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3"/>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3"/>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3"/>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3"/>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3"/>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3"/>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3"/>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3"/>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3"/>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3"/>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3"/>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3"/>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3"/>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3"/>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3"/>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3"/>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3"/>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3"/>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3"/>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3"/>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3"/>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3"/>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3"/>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3"/>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3"/>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3"/>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3"/>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53"/>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3"/>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3"/>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3"/>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3"/>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53"/>
          <p:cNvGrpSpPr/>
          <p:nvPr/>
        </p:nvGrpSpPr>
        <p:grpSpPr>
          <a:xfrm>
            <a:off x="5786221" y="1819575"/>
            <a:ext cx="275309" cy="354728"/>
            <a:chOff x="5802496" y="1973150"/>
            <a:chExt cx="275309" cy="354728"/>
          </a:xfrm>
        </p:grpSpPr>
        <p:sp>
          <p:nvSpPr>
            <p:cNvPr id="10783" name="Google Shape;10783;p53"/>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3"/>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3"/>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3"/>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3"/>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3"/>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3"/>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3"/>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3"/>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3"/>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3"/>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3"/>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3"/>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3"/>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3"/>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3"/>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3"/>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3"/>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53"/>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3"/>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3"/>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3"/>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3"/>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3"/>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3"/>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3"/>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53"/>
          <p:cNvGrpSpPr/>
          <p:nvPr/>
        </p:nvGrpSpPr>
        <p:grpSpPr>
          <a:xfrm>
            <a:off x="5336808" y="1819575"/>
            <a:ext cx="274576" cy="354728"/>
            <a:chOff x="5353083" y="1973150"/>
            <a:chExt cx="274576" cy="354728"/>
          </a:xfrm>
        </p:grpSpPr>
        <p:sp>
          <p:nvSpPr>
            <p:cNvPr id="10810" name="Google Shape;10810;p53"/>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3"/>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3"/>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3"/>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3"/>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3"/>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3"/>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3"/>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3"/>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3"/>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3"/>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3"/>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3"/>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3"/>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3"/>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3"/>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3"/>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3"/>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3"/>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3"/>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3"/>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53"/>
          <p:cNvGrpSpPr/>
          <p:nvPr/>
        </p:nvGrpSpPr>
        <p:grpSpPr>
          <a:xfrm>
            <a:off x="4886426" y="1819575"/>
            <a:ext cx="274812" cy="354728"/>
            <a:chOff x="4902701" y="1973150"/>
            <a:chExt cx="274812" cy="354728"/>
          </a:xfrm>
        </p:grpSpPr>
        <p:sp>
          <p:nvSpPr>
            <p:cNvPr id="10832" name="Google Shape;10832;p53"/>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3"/>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3"/>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3"/>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3"/>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3"/>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3"/>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3"/>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3"/>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3"/>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3"/>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3"/>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3"/>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3"/>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3"/>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3"/>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3"/>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3"/>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3"/>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3"/>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3"/>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3"/>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3"/>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3"/>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3"/>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53"/>
          <p:cNvGrpSpPr/>
          <p:nvPr/>
        </p:nvGrpSpPr>
        <p:grpSpPr>
          <a:xfrm>
            <a:off x="4886426" y="2726414"/>
            <a:ext cx="272560" cy="354676"/>
            <a:chOff x="4902701" y="2879989"/>
            <a:chExt cx="272560" cy="354676"/>
          </a:xfrm>
        </p:grpSpPr>
        <p:sp>
          <p:nvSpPr>
            <p:cNvPr id="10858" name="Google Shape;10858;p53"/>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3"/>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3"/>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53"/>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53"/>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3"/>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3"/>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3"/>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3"/>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3"/>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3"/>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3"/>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3"/>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3"/>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3"/>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3"/>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3"/>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3"/>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3"/>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3"/>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3"/>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3"/>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53"/>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3"/>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53"/>
          <p:cNvGrpSpPr/>
          <p:nvPr/>
        </p:nvGrpSpPr>
        <p:grpSpPr>
          <a:xfrm>
            <a:off x="5787713" y="4114507"/>
            <a:ext cx="274550" cy="354728"/>
            <a:chOff x="5803988" y="4268082"/>
            <a:chExt cx="274550" cy="354728"/>
          </a:xfrm>
        </p:grpSpPr>
        <p:sp>
          <p:nvSpPr>
            <p:cNvPr id="10883" name="Google Shape;10883;p53"/>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3"/>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3"/>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3"/>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3"/>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3"/>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3"/>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3"/>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3"/>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3"/>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3"/>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3"/>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3"/>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3"/>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3"/>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3"/>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3"/>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3"/>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3"/>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3"/>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3"/>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3"/>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53"/>
          <p:cNvGrpSpPr/>
          <p:nvPr/>
        </p:nvGrpSpPr>
        <p:grpSpPr>
          <a:xfrm>
            <a:off x="5336074" y="4114507"/>
            <a:ext cx="274550" cy="354728"/>
            <a:chOff x="5352349" y="4268082"/>
            <a:chExt cx="274550" cy="354728"/>
          </a:xfrm>
        </p:grpSpPr>
        <p:sp>
          <p:nvSpPr>
            <p:cNvPr id="10906" name="Google Shape;10906;p53"/>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53"/>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3"/>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3"/>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3"/>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3"/>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3"/>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3"/>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3"/>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3"/>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3"/>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3"/>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53"/>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3"/>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3"/>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3"/>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3"/>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3"/>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3"/>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3"/>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3"/>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3"/>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53"/>
          <p:cNvGrpSpPr/>
          <p:nvPr/>
        </p:nvGrpSpPr>
        <p:grpSpPr>
          <a:xfrm>
            <a:off x="7590551" y="2265715"/>
            <a:ext cx="274550" cy="354728"/>
            <a:chOff x="7606826" y="2419290"/>
            <a:chExt cx="274550" cy="354728"/>
          </a:xfrm>
        </p:grpSpPr>
        <p:sp>
          <p:nvSpPr>
            <p:cNvPr id="10929" name="Google Shape;10929;p53"/>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3"/>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3"/>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3"/>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3"/>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3"/>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3"/>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3"/>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3"/>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3"/>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3"/>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3"/>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3"/>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3"/>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3"/>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53"/>
          <p:cNvGrpSpPr/>
          <p:nvPr/>
        </p:nvGrpSpPr>
        <p:grpSpPr>
          <a:xfrm>
            <a:off x="7139907" y="2265715"/>
            <a:ext cx="274550" cy="354728"/>
            <a:chOff x="7156182" y="2419290"/>
            <a:chExt cx="274550" cy="354728"/>
          </a:xfrm>
        </p:grpSpPr>
        <p:sp>
          <p:nvSpPr>
            <p:cNvPr id="10945" name="Google Shape;10945;p53"/>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3"/>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3"/>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3"/>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3"/>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3"/>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3"/>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3"/>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3"/>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3"/>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3"/>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3"/>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3"/>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53"/>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3"/>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53"/>
          <p:cNvGrpSpPr/>
          <p:nvPr/>
        </p:nvGrpSpPr>
        <p:grpSpPr>
          <a:xfrm>
            <a:off x="6689001" y="2265715"/>
            <a:ext cx="274812" cy="354728"/>
            <a:chOff x="6705276" y="2419290"/>
            <a:chExt cx="274812" cy="354728"/>
          </a:xfrm>
        </p:grpSpPr>
        <p:sp>
          <p:nvSpPr>
            <p:cNvPr id="10961" name="Google Shape;10961;p53"/>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3"/>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3"/>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3"/>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3"/>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3"/>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3"/>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3"/>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3"/>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3"/>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3"/>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3"/>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3"/>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3"/>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3"/>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3"/>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3"/>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3"/>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3"/>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3"/>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3"/>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3"/>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3"/>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3"/>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3"/>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3"/>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3"/>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3"/>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53"/>
          <p:cNvGrpSpPr/>
          <p:nvPr/>
        </p:nvGrpSpPr>
        <p:grpSpPr>
          <a:xfrm>
            <a:off x="4886661" y="2265715"/>
            <a:ext cx="274576" cy="354728"/>
            <a:chOff x="4902936" y="2419290"/>
            <a:chExt cx="274576" cy="354728"/>
          </a:xfrm>
        </p:grpSpPr>
        <p:sp>
          <p:nvSpPr>
            <p:cNvPr id="10990" name="Google Shape;10990;p53"/>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3"/>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3"/>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3"/>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3"/>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3"/>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3"/>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3"/>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3"/>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3"/>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3"/>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3"/>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3"/>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3"/>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3"/>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3"/>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3"/>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3"/>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3"/>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3"/>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53"/>
          <p:cNvGrpSpPr/>
          <p:nvPr/>
        </p:nvGrpSpPr>
        <p:grpSpPr>
          <a:xfrm>
            <a:off x="7591781" y="3192219"/>
            <a:ext cx="270334" cy="354754"/>
            <a:chOff x="7608056" y="3345794"/>
            <a:chExt cx="270334" cy="354754"/>
          </a:xfrm>
        </p:grpSpPr>
        <p:sp>
          <p:nvSpPr>
            <p:cNvPr id="11011" name="Google Shape;11011;p53"/>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3"/>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3"/>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3"/>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3"/>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3"/>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3"/>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3"/>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3"/>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3"/>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3"/>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3"/>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3"/>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3"/>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3"/>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3"/>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3"/>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3"/>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3"/>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53"/>
          <p:cNvGrpSpPr/>
          <p:nvPr/>
        </p:nvGrpSpPr>
        <p:grpSpPr>
          <a:xfrm>
            <a:off x="6696490" y="4114507"/>
            <a:ext cx="263316" cy="354728"/>
            <a:chOff x="6712765" y="4268082"/>
            <a:chExt cx="263316" cy="354728"/>
          </a:xfrm>
        </p:grpSpPr>
        <p:sp>
          <p:nvSpPr>
            <p:cNvPr id="11031" name="Google Shape;11031;p53"/>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3"/>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3"/>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3"/>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3"/>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3"/>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3"/>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3"/>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3"/>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3"/>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3"/>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3"/>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3"/>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53"/>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3"/>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3"/>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53"/>
          <p:cNvGrpSpPr/>
          <p:nvPr/>
        </p:nvGrpSpPr>
        <p:grpSpPr>
          <a:xfrm>
            <a:off x="5343066" y="2265584"/>
            <a:ext cx="262819" cy="354859"/>
            <a:chOff x="5359341" y="2419159"/>
            <a:chExt cx="262819" cy="354859"/>
          </a:xfrm>
        </p:grpSpPr>
        <p:sp>
          <p:nvSpPr>
            <p:cNvPr id="11048" name="Google Shape;11048;p53"/>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3"/>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3"/>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3"/>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3"/>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3"/>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3"/>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3"/>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3"/>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3"/>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3"/>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3"/>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3"/>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53"/>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3"/>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3"/>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3"/>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3"/>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3"/>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3"/>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3"/>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53"/>
          <p:cNvGrpSpPr/>
          <p:nvPr/>
        </p:nvGrpSpPr>
        <p:grpSpPr>
          <a:xfrm>
            <a:off x="6693007" y="3636631"/>
            <a:ext cx="263316" cy="354493"/>
            <a:chOff x="6709282" y="3790206"/>
            <a:chExt cx="263316" cy="354493"/>
          </a:xfrm>
        </p:grpSpPr>
        <p:sp>
          <p:nvSpPr>
            <p:cNvPr id="11070" name="Google Shape;11070;p53"/>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3"/>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3"/>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3"/>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3"/>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3"/>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3"/>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3"/>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3"/>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3"/>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3"/>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3"/>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3"/>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3"/>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3"/>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3"/>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53"/>
          <p:cNvGrpSpPr/>
          <p:nvPr/>
        </p:nvGrpSpPr>
        <p:grpSpPr>
          <a:xfrm>
            <a:off x="6244354" y="2265715"/>
            <a:ext cx="263055" cy="354493"/>
            <a:chOff x="6260629" y="2419290"/>
            <a:chExt cx="263055" cy="354493"/>
          </a:xfrm>
        </p:grpSpPr>
        <p:sp>
          <p:nvSpPr>
            <p:cNvPr id="11087" name="Google Shape;11087;p53"/>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3"/>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3"/>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3"/>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3"/>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3"/>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3"/>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3"/>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3"/>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3"/>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3"/>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3"/>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3"/>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3"/>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3"/>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53"/>
          <p:cNvGrpSpPr/>
          <p:nvPr/>
        </p:nvGrpSpPr>
        <p:grpSpPr>
          <a:xfrm>
            <a:off x="6244589" y="2726336"/>
            <a:ext cx="263343" cy="354754"/>
            <a:chOff x="6260864" y="2879911"/>
            <a:chExt cx="263343" cy="354754"/>
          </a:xfrm>
        </p:grpSpPr>
        <p:sp>
          <p:nvSpPr>
            <p:cNvPr id="11103" name="Google Shape;11103;p53"/>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3"/>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3"/>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53"/>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3"/>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3"/>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3"/>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3"/>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3"/>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3"/>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3"/>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3"/>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3"/>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3"/>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53"/>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3"/>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3"/>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3"/>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53"/>
          <p:cNvGrpSpPr/>
          <p:nvPr/>
        </p:nvGrpSpPr>
        <p:grpSpPr>
          <a:xfrm>
            <a:off x="8046693" y="2265715"/>
            <a:ext cx="263316" cy="354728"/>
            <a:chOff x="8062968" y="2419290"/>
            <a:chExt cx="263316" cy="354728"/>
          </a:xfrm>
        </p:grpSpPr>
        <p:sp>
          <p:nvSpPr>
            <p:cNvPr id="11122" name="Google Shape;11122;p53"/>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3"/>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3"/>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3"/>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3"/>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3"/>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3"/>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3"/>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3"/>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3"/>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3"/>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3"/>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3"/>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3"/>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3"/>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3"/>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3"/>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3"/>
          <p:cNvGrpSpPr/>
          <p:nvPr/>
        </p:nvGrpSpPr>
        <p:grpSpPr>
          <a:xfrm>
            <a:off x="5793448" y="2265715"/>
            <a:ext cx="263316" cy="354728"/>
            <a:chOff x="5809723" y="2419290"/>
            <a:chExt cx="263316" cy="354728"/>
          </a:xfrm>
        </p:grpSpPr>
        <p:sp>
          <p:nvSpPr>
            <p:cNvPr id="11140" name="Google Shape;11140;p53"/>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3"/>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3"/>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3"/>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3"/>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3"/>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3"/>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3"/>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3"/>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3"/>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3"/>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3"/>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3"/>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3"/>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53"/>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3"/>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3"/>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53"/>
          <p:cNvGrpSpPr/>
          <p:nvPr/>
        </p:nvGrpSpPr>
        <p:grpSpPr>
          <a:xfrm>
            <a:off x="7590551" y="1349424"/>
            <a:ext cx="263552" cy="354754"/>
            <a:chOff x="7606826" y="1502999"/>
            <a:chExt cx="263552" cy="354754"/>
          </a:xfrm>
        </p:grpSpPr>
        <p:sp>
          <p:nvSpPr>
            <p:cNvPr id="11158" name="Google Shape;11158;p53"/>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3"/>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3"/>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3"/>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3"/>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3"/>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3"/>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3"/>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3"/>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3"/>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3"/>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3"/>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3"/>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3"/>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53"/>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3"/>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3"/>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3"/>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53"/>
          <p:cNvGrpSpPr/>
          <p:nvPr/>
        </p:nvGrpSpPr>
        <p:grpSpPr>
          <a:xfrm>
            <a:off x="8044180" y="3636500"/>
            <a:ext cx="264076" cy="354623"/>
            <a:chOff x="8060455" y="3790075"/>
            <a:chExt cx="264076" cy="354623"/>
          </a:xfrm>
        </p:grpSpPr>
        <p:sp>
          <p:nvSpPr>
            <p:cNvPr id="11177" name="Google Shape;11177;p53"/>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3"/>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3"/>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3"/>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3"/>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3"/>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3"/>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3"/>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3"/>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3"/>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3"/>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3"/>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3"/>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3"/>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3"/>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3"/>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3"/>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3"/>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3"/>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3"/>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3"/>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3"/>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3"/>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53"/>
          <p:cNvGrpSpPr/>
          <p:nvPr/>
        </p:nvGrpSpPr>
        <p:grpSpPr>
          <a:xfrm>
            <a:off x="7598275" y="2726336"/>
            <a:ext cx="263316" cy="354754"/>
            <a:chOff x="7614550" y="2879911"/>
            <a:chExt cx="263316" cy="354754"/>
          </a:xfrm>
        </p:grpSpPr>
        <p:sp>
          <p:nvSpPr>
            <p:cNvPr id="11201" name="Google Shape;11201;p53"/>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3"/>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3"/>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3"/>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3"/>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53"/>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3"/>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3"/>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3"/>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3"/>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53"/>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53"/>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3"/>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3"/>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3"/>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3"/>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3"/>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3"/>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3"/>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53"/>
          <p:cNvGrpSpPr/>
          <p:nvPr/>
        </p:nvGrpSpPr>
        <p:grpSpPr>
          <a:xfrm>
            <a:off x="4884409" y="4114612"/>
            <a:ext cx="274576" cy="354623"/>
            <a:chOff x="4900684" y="4268187"/>
            <a:chExt cx="274576" cy="354623"/>
          </a:xfrm>
        </p:grpSpPr>
        <p:sp>
          <p:nvSpPr>
            <p:cNvPr id="11221" name="Google Shape;11221;p53"/>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3"/>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53"/>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53"/>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3"/>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3"/>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3"/>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53"/>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53"/>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3"/>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3"/>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3"/>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3"/>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3"/>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3"/>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53"/>
          <p:cNvGrpSpPr/>
          <p:nvPr/>
        </p:nvGrpSpPr>
        <p:grpSpPr>
          <a:xfrm>
            <a:off x="7145379" y="3192219"/>
            <a:ext cx="263343" cy="354754"/>
            <a:chOff x="7161654" y="3345794"/>
            <a:chExt cx="263343" cy="354754"/>
          </a:xfrm>
        </p:grpSpPr>
        <p:sp>
          <p:nvSpPr>
            <p:cNvPr id="11237" name="Google Shape;11237;p53"/>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53"/>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53"/>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3"/>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3"/>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3"/>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3"/>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3"/>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3"/>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3"/>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53"/>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53"/>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3"/>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53"/>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53"/>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3"/>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3"/>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3"/>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53"/>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53"/>
          <p:cNvGrpSpPr/>
          <p:nvPr/>
        </p:nvGrpSpPr>
        <p:grpSpPr>
          <a:xfrm>
            <a:off x="6695495" y="3192219"/>
            <a:ext cx="263081" cy="354754"/>
            <a:chOff x="6711770" y="3345794"/>
            <a:chExt cx="263081" cy="354754"/>
          </a:xfrm>
        </p:grpSpPr>
        <p:sp>
          <p:nvSpPr>
            <p:cNvPr id="11257" name="Google Shape;11257;p53"/>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3"/>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3"/>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3"/>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3"/>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3"/>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3"/>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3"/>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3"/>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53"/>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53"/>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3"/>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3"/>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3"/>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3"/>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53"/>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53"/>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53"/>
          <p:cNvGrpSpPr/>
          <p:nvPr/>
        </p:nvGrpSpPr>
        <p:grpSpPr>
          <a:xfrm>
            <a:off x="7147134" y="2726676"/>
            <a:ext cx="263316" cy="354414"/>
            <a:chOff x="7163409" y="2880251"/>
            <a:chExt cx="263316" cy="354414"/>
          </a:xfrm>
        </p:grpSpPr>
        <p:sp>
          <p:nvSpPr>
            <p:cNvPr id="11275" name="Google Shape;11275;p53"/>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53"/>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3"/>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3"/>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3"/>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3"/>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3"/>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3"/>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53"/>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53"/>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3"/>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3"/>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53"/>
          <p:cNvGrpSpPr/>
          <p:nvPr/>
        </p:nvGrpSpPr>
        <p:grpSpPr>
          <a:xfrm>
            <a:off x="6695757" y="2726597"/>
            <a:ext cx="263316" cy="354493"/>
            <a:chOff x="6712032" y="2880172"/>
            <a:chExt cx="263316" cy="354493"/>
          </a:xfrm>
        </p:grpSpPr>
        <p:sp>
          <p:nvSpPr>
            <p:cNvPr id="11288" name="Google Shape;11288;p53"/>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3"/>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3"/>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3"/>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3"/>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3"/>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3"/>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3"/>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3"/>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3"/>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3"/>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3"/>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3"/>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3"/>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53"/>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53"/>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53"/>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3"/>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3"/>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3"/>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53"/>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53"/>
          <p:cNvGrpSpPr/>
          <p:nvPr/>
        </p:nvGrpSpPr>
        <p:grpSpPr>
          <a:xfrm>
            <a:off x="6245349" y="3192219"/>
            <a:ext cx="263316" cy="354754"/>
            <a:chOff x="6261624" y="3345794"/>
            <a:chExt cx="263316" cy="354754"/>
          </a:xfrm>
        </p:grpSpPr>
        <p:sp>
          <p:nvSpPr>
            <p:cNvPr id="11310" name="Google Shape;11310;p53"/>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3"/>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3"/>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3"/>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3"/>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3"/>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3"/>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3"/>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3"/>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53"/>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53"/>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53"/>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3"/>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53"/>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53"/>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3"/>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3"/>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3"/>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3"/>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3"/>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53"/>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53"/>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3"/>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53"/>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53"/>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53"/>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3"/>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3"/>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53"/>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9" name="Google Shape;11339;p53"/>
          <p:cNvGrpSpPr/>
          <p:nvPr/>
        </p:nvGrpSpPr>
        <p:grpSpPr>
          <a:xfrm>
            <a:off x="5795464" y="3192219"/>
            <a:ext cx="263316" cy="354754"/>
            <a:chOff x="5811739" y="3345794"/>
            <a:chExt cx="263316" cy="354754"/>
          </a:xfrm>
        </p:grpSpPr>
        <p:sp>
          <p:nvSpPr>
            <p:cNvPr id="11340" name="Google Shape;11340;p53"/>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53"/>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53"/>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3"/>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3"/>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3"/>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3"/>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3"/>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3"/>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3"/>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3"/>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3"/>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3"/>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3"/>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3"/>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3"/>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3"/>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3"/>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3"/>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3"/>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53"/>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53"/>
          <p:cNvGrpSpPr/>
          <p:nvPr/>
        </p:nvGrpSpPr>
        <p:grpSpPr>
          <a:xfrm>
            <a:off x="5347543" y="3192219"/>
            <a:ext cx="259074" cy="354493"/>
            <a:chOff x="5363818" y="3345794"/>
            <a:chExt cx="259074" cy="354493"/>
          </a:xfrm>
        </p:grpSpPr>
        <p:sp>
          <p:nvSpPr>
            <p:cNvPr id="11362" name="Google Shape;11362;p53"/>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3"/>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53"/>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53"/>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3"/>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3"/>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3"/>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53"/>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53"/>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3"/>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3"/>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3"/>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3"/>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53"/>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53"/>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3"/>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3"/>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3"/>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53"/>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53"/>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3"/>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53"/>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53"/>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3"/>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3"/>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53"/>
          <p:cNvGrpSpPr/>
          <p:nvPr/>
        </p:nvGrpSpPr>
        <p:grpSpPr>
          <a:xfrm>
            <a:off x="4896664" y="3192088"/>
            <a:ext cx="261326" cy="354885"/>
            <a:chOff x="4912939" y="3345663"/>
            <a:chExt cx="261326" cy="354885"/>
          </a:xfrm>
        </p:grpSpPr>
        <p:sp>
          <p:nvSpPr>
            <p:cNvPr id="11388" name="Google Shape;11388;p53"/>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3"/>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3"/>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3"/>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3"/>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3"/>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3"/>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3"/>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3"/>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3"/>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3"/>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3"/>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3"/>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53"/>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53"/>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53"/>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53"/>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53"/>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53"/>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53"/>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53"/>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53"/>
          <p:cNvGrpSpPr/>
          <p:nvPr/>
        </p:nvGrpSpPr>
        <p:grpSpPr>
          <a:xfrm>
            <a:off x="5793448" y="2726336"/>
            <a:ext cx="263081" cy="355016"/>
            <a:chOff x="5809723" y="2879911"/>
            <a:chExt cx="263081" cy="355016"/>
          </a:xfrm>
        </p:grpSpPr>
        <p:sp>
          <p:nvSpPr>
            <p:cNvPr id="11410" name="Google Shape;11410;p53"/>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53"/>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53"/>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53"/>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53"/>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53"/>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53"/>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53"/>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53"/>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53"/>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53"/>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53"/>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53"/>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53"/>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53"/>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53"/>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53"/>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53"/>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53"/>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53"/>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53"/>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53"/>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53"/>
          <p:cNvGrpSpPr/>
          <p:nvPr/>
        </p:nvGrpSpPr>
        <p:grpSpPr>
          <a:xfrm>
            <a:off x="7599794" y="4114481"/>
            <a:ext cx="263316" cy="354754"/>
            <a:chOff x="7616069" y="4268056"/>
            <a:chExt cx="263316" cy="354754"/>
          </a:xfrm>
        </p:grpSpPr>
        <p:sp>
          <p:nvSpPr>
            <p:cNvPr id="11433" name="Google Shape;11433;p53"/>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53"/>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53"/>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53"/>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53"/>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53"/>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53"/>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53"/>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53"/>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53"/>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53"/>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53"/>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53"/>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53"/>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53"/>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53"/>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53"/>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53"/>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53"/>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53"/>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53"/>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53"/>
          <p:cNvGrpSpPr/>
          <p:nvPr/>
        </p:nvGrpSpPr>
        <p:grpSpPr>
          <a:xfrm>
            <a:off x="7148129" y="4114743"/>
            <a:ext cx="263316" cy="354493"/>
            <a:chOff x="7164404" y="4268318"/>
            <a:chExt cx="263316" cy="354493"/>
          </a:xfrm>
        </p:grpSpPr>
        <p:sp>
          <p:nvSpPr>
            <p:cNvPr id="11455" name="Google Shape;11455;p53"/>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53"/>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53"/>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53"/>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53"/>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53"/>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53"/>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53"/>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53"/>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53"/>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53"/>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53"/>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53"/>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53"/>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53"/>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53"/>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53"/>
          <p:cNvGrpSpPr/>
          <p:nvPr/>
        </p:nvGrpSpPr>
        <p:grpSpPr>
          <a:xfrm>
            <a:off x="5342071" y="2726336"/>
            <a:ext cx="263316" cy="354754"/>
            <a:chOff x="5358346" y="2879911"/>
            <a:chExt cx="263316" cy="354754"/>
          </a:xfrm>
        </p:grpSpPr>
        <p:sp>
          <p:nvSpPr>
            <p:cNvPr id="11472" name="Google Shape;11472;p53"/>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53"/>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53"/>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53"/>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53"/>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53"/>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53"/>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53"/>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53"/>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53"/>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53"/>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53"/>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53"/>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53"/>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53"/>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53"/>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53"/>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53"/>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53"/>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53"/>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53"/>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53"/>
          <p:cNvGrpSpPr/>
          <p:nvPr/>
        </p:nvGrpSpPr>
        <p:grpSpPr>
          <a:xfrm>
            <a:off x="8045175" y="3192167"/>
            <a:ext cx="263316" cy="354807"/>
            <a:chOff x="8061450" y="3345742"/>
            <a:chExt cx="263316" cy="354807"/>
          </a:xfrm>
        </p:grpSpPr>
        <p:sp>
          <p:nvSpPr>
            <p:cNvPr id="11494" name="Google Shape;11494;p53"/>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53"/>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53"/>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53"/>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53"/>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53"/>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53"/>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53"/>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53"/>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53"/>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53"/>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53"/>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53"/>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53"/>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53"/>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53"/>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53"/>
          <p:cNvGrpSpPr/>
          <p:nvPr/>
        </p:nvGrpSpPr>
        <p:grpSpPr>
          <a:xfrm>
            <a:off x="8049678" y="2726336"/>
            <a:ext cx="263081" cy="354754"/>
            <a:chOff x="8065953" y="2879911"/>
            <a:chExt cx="263081" cy="354754"/>
          </a:xfrm>
        </p:grpSpPr>
        <p:sp>
          <p:nvSpPr>
            <p:cNvPr id="11511" name="Google Shape;11511;p53"/>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53"/>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53"/>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53"/>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53"/>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53"/>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53"/>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53"/>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53"/>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53"/>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53"/>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53"/>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53"/>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53"/>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53"/>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53"/>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53"/>
          <p:cNvGrpSpPr/>
          <p:nvPr/>
        </p:nvGrpSpPr>
        <p:grpSpPr>
          <a:xfrm>
            <a:off x="8047924" y="4114743"/>
            <a:ext cx="270308" cy="354493"/>
            <a:chOff x="8064199" y="4268318"/>
            <a:chExt cx="270308" cy="354493"/>
          </a:xfrm>
        </p:grpSpPr>
        <p:sp>
          <p:nvSpPr>
            <p:cNvPr id="11528" name="Google Shape;11528;p53"/>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5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5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53"/>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53"/>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53"/>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53"/>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53"/>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53"/>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53"/>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53"/>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53"/>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53"/>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53"/>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53"/>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53"/>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53"/>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53"/>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6" name="Google Shape;11546;p5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1547" name="Google Shape;11547;p5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51"/>
        <p:cNvGrpSpPr/>
        <p:nvPr/>
      </p:nvGrpSpPr>
      <p:grpSpPr>
        <a:xfrm>
          <a:off x="0" y="0"/>
          <a:ext cx="0" cy="0"/>
          <a:chOff x="0" y="0"/>
          <a:chExt cx="0" cy="0"/>
        </a:xfrm>
      </p:grpSpPr>
      <p:grpSp>
        <p:nvGrpSpPr>
          <p:cNvPr id="11552" name="Google Shape;11552;p54"/>
          <p:cNvGrpSpPr/>
          <p:nvPr/>
        </p:nvGrpSpPr>
        <p:grpSpPr>
          <a:xfrm>
            <a:off x="3507933" y="3164345"/>
            <a:ext cx="381482" cy="366926"/>
            <a:chOff x="3511608" y="3348218"/>
            <a:chExt cx="381482" cy="366926"/>
          </a:xfrm>
        </p:grpSpPr>
        <p:sp>
          <p:nvSpPr>
            <p:cNvPr id="11553" name="Google Shape;11553;p54"/>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54"/>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54"/>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54"/>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54"/>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54"/>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54"/>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54"/>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54"/>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54"/>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54"/>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54"/>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54"/>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54"/>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54"/>
          <p:cNvGrpSpPr/>
          <p:nvPr/>
        </p:nvGrpSpPr>
        <p:grpSpPr>
          <a:xfrm>
            <a:off x="1846141" y="3623467"/>
            <a:ext cx="163616" cy="366665"/>
            <a:chOff x="1849816" y="3807339"/>
            <a:chExt cx="163616" cy="366665"/>
          </a:xfrm>
        </p:grpSpPr>
        <p:sp>
          <p:nvSpPr>
            <p:cNvPr id="11568" name="Google Shape;11568;p54"/>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54"/>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54"/>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54"/>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54"/>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54"/>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54"/>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54"/>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54"/>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54"/>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54"/>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54"/>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54"/>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54"/>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54"/>
          <p:cNvGrpSpPr/>
          <p:nvPr/>
        </p:nvGrpSpPr>
        <p:grpSpPr>
          <a:xfrm>
            <a:off x="2271082" y="3623441"/>
            <a:ext cx="202292" cy="366430"/>
            <a:chOff x="2274757" y="3807313"/>
            <a:chExt cx="202292" cy="366430"/>
          </a:xfrm>
        </p:grpSpPr>
        <p:sp>
          <p:nvSpPr>
            <p:cNvPr id="11583" name="Google Shape;11583;p54"/>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54"/>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54"/>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54"/>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54"/>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54"/>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54"/>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54"/>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54"/>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54"/>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54"/>
          <p:cNvGrpSpPr/>
          <p:nvPr/>
        </p:nvGrpSpPr>
        <p:grpSpPr>
          <a:xfrm>
            <a:off x="3969041" y="3164345"/>
            <a:ext cx="366404" cy="366665"/>
            <a:chOff x="3972716" y="3348218"/>
            <a:chExt cx="366404" cy="366665"/>
          </a:xfrm>
        </p:grpSpPr>
        <p:sp>
          <p:nvSpPr>
            <p:cNvPr id="11594" name="Google Shape;11594;p54"/>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54"/>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54"/>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54"/>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54"/>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54"/>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54"/>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54"/>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54"/>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54"/>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54"/>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54"/>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54"/>
          <p:cNvGrpSpPr/>
          <p:nvPr/>
        </p:nvGrpSpPr>
        <p:grpSpPr>
          <a:xfrm>
            <a:off x="862853" y="3164476"/>
            <a:ext cx="317405" cy="366534"/>
            <a:chOff x="866528" y="3348348"/>
            <a:chExt cx="317405" cy="366534"/>
          </a:xfrm>
        </p:grpSpPr>
        <p:sp>
          <p:nvSpPr>
            <p:cNvPr id="11607" name="Google Shape;11607;p54"/>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54"/>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54"/>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54"/>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54"/>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54"/>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54"/>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54"/>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54"/>
          <p:cNvGrpSpPr/>
          <p:nvPr/>
        </p:nvGrpSpPr>
        <p:grpSpPr>
          <a:xfrm>
            <a:off x="1313143" y="3164423"/>
            <a:ext cx="310872" cy="366848"/>
            <a:chOff x="1316818" y="3348296"/>
            <a:chExt cx="310872" cy="366848"/>
          </a:xfrm>
        </p:grpSpPr>
        <p:sp>
          <p:nvSpPr>
            <p:cNvPr id="11616" name="Google Shape;11616;p54"/>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54"/>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54"/>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54"/>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54"/>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54"/>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54"/>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54"/>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54"/>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54"/>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54"/>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54"/>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54"/>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54"/>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54"/>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54"/>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54"/>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54"/>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54"/>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54"/>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54"/>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54"/>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54"/>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54"/>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54"/>
          <p:cNvGrpSpPr/>
          <p:nvPr/>
        </p:nvGrpSpPr>
        <p:grpSpPr>
          <a:xfrm>
            <a:off x="3101573" y="3164371"/>
            <a:ext cx="305620" cy="366430"/>
            <a:chOff x="3105248" y="3348244"/>
            <a:chExt cx="305620" cy="366430"/>
          </a:xfrm>
        </p:grpSpPr>
        <p:sp>
          <p:nvSpPr>
            <p:cNvPr id="11641" name="Google Shape;11641;p54"/>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54"/>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54"/>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54"/>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54"/>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54"/>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54"/>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54"/>
          <p:cNvGrpSpPr/>
          <p:nvPr/>
        </p:nvGrpSpPr>
        <p:grpSpPr>
          <a:xfrm>
            <a:off x="2658313" y="3164345"/>
            <a:ext cx="304078" cy="366665"/>
            <a:chOff x="2661988" y="3348218"/>
            <a:chExt cx="304078" cy="366665"/>
          </a:xfrm>
        </p:grpSpPr>
        <p:sp>
          <p:nvSpPr>
            <p:cNvPr id="11649" name="Google Shape;11649;p54"/>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54"/>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54"/>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54"/>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54"/>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54"/>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54"/>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54"/>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54"/>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54"/>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54"/>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54"/>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54"/>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54"/>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54"/>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54"/>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54"/>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54"/>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54"/>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54"/>
          <p:cNvGrpSpPr/>
          <p:nvPr/>
        </p:nvGrpSpPr>
        <p:grpSpPr>
          <a:xfrm>
            <a:off x="2209252" y="3165024"/>
            <a:ext cx="307606" cy="366482"/>
            <a:chOff x="2212927" y="3348897"/>
            <a:chExt cx="307606" cy="366482"/>
          </a:xfrm>
        </p:grpSpPr>
        <p:sp>
          <p:nvSpPr>
            <p:cNvPr id="11669" name="Google Shape;11669;p54"/>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54"/>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54"/>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54"/>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54"/>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54"/>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54"/>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54"/>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54"/>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54"/>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54"/>
          <p:cNvGrpSpPr/>
          <p:nvPr/>
        </p:nvGrpSpPr>
        <p:grpSpPr>
          <a:xfrm>
            <a:off x="1760714" y="3164345"/>
            <a:ext cx="310114" cy="366665"/>
            <a:chOff x="1764389" y="3348218"/>
            <a:chExt cx="310114" cy="366665"/>
          </a:xfrm>
        </p:grpSpPr>
        <p:sp>
          <p:nvSpPr>
            <p:cNvPr id="11680" name="Google Shape;11680;p54"/>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54"/>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54"/>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54"/>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54"/>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54"/>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54"/>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54"/>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54"/>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54"/>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54"/>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54"/>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54"/>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54"/>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54"/>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54"/>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54"/>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54"/>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54"/>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54"/>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54"/>
          <p:cNvGrpSpPr/>
          <p:nvPr/>
        </p:nvGrpSpPr>
        <p:grpSpPr>
          <a:xfrm>
            <a:off x="2773897" y="3623415"/>
            <a:ext cx="81716" cy="366717"/>
            <a:chOff x="2777572" y="3807287"/>
            <a:chExt cx="81716" cy="366717"/>
          </a:xfrm>
        </p:grpSpPr>
        <p:sp>
          <p:nvSpPr>
            <p:cNvPr id="11701" name="Google Shape;11701;p54"/>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54"/>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54"/>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54"/>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54"/>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54"/>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54"/>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54"/>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54"/>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54"/>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54"/>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54"/>
          <p:cNvGrpSpPr/>
          <p:nvPr/>
        </p:nvGrpSpPr>
        <p:grpSpPr>
          <a:xfrm>
            <a:off x="3930339" y="4145908"/>
            <a:ext cx="366665" cy="256334"/>
            <a:chOff x="3934014" y="4329780"/>
            <a:chExt cx="366665" cy="256334"/>
          </a:xfrm>
        </p:grpSpPr>
        <p:sp>
          <p:nvSpPr>
            <p:cNvPr id="11713" name="Google Shape;11713;p54"/>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54"/>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54"/>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54"/>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54"/>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54"/>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54"/>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54"/>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54"/>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54"/>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54"/>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54"/>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54"/>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54"/>
          <p:cNvGrpSpPr/>
          <p:nvPr/>
        </p:nvGrpSpPr>
        <p:grpSpPr>
          <a:xfrm>
            <a:off x="943995" y="3623467"/>
            <a:ext cx="194295" cy="366404"/>
            <a:chOff x="947670" y="3807339"/>
            <a:chExt cx="194295" cy="366404"/>
          </a:xfrm>
        </p:grpSpPr>
        <p:sp>
          <p:nvSpPr>
            <p:cNvPr id="11727" name="Google Shape;11727;p54"/>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54"/>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54"/>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54"/>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54"/>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54"/>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54"/>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54"/>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54"/>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54"/>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54"/>
          <p:cNvGrpSpPr/>
          <p:nvPr/>
        </p:nvGrpSpPr>
        <p:grpSpPr>
          <a:xfrm>
            <a:off x="3416704" y="4102685"/>
            <a:ext cx="368939" cy="342283"/>
            <a:chOff x="3420379" y="4286557"/>
            <a:chExt cx="368939" cy="342283"/>
          </a:xfrm>
        </p:grpSpPr>
        <p:sp>
          <p:nvSpPr>
            <p:cNvPr id="11738" name="Google Shape;11738;p54"/>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54"/>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54"/>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54"/>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54"/>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54"/>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54"/>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54"/>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54"/>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54"/>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54"/>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54"/>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54"/>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54"/>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54"/>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54"/>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54"/>
          <p:cNvGrpSpPr/>
          <p:nvPr/>
        </p:nvGrpSpPr>
        <p:grpSpPr>
          <a:xfrm>
            <a:off x="3961515" y="3658380"/>
            <a:ext cx="369801" cy="296813"/>
            <a:chOff x="3965190" y="3842252"/>
            <a:chExt cx="369801" cy="296813"/>
          </a:xfrm>
        </p:grpSpPr>
        <p:sp>
          <p:nvSpPr>
            <p:cNvPr id="11755" name="Google Shape;11755;p54"/>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54"/>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54"/>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54"/>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54"/>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54"/>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54"/>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54"/>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54"/>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54"/>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54"/>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54"/>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54"/>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54"/>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54"/>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54"/>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54"/>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54"/>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54"/>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5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5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54"/>
          <p:cNvGrpSpPr/>
          <p:nvPr/>
        </p:nvGrpSpPr>
        <p:grpSpPr>
          <a:xfrm>
            <a:off x="3502915" y="3649939"/>
            <a:ext cx="396796" cy="313407"/>
            <a:chOff x="3506590" y="3833812"/>
            <a:chExt cx="396796" cy="313407"/>
          </a:xfrm>
        </p:grpSpPr>
        <p:sp>
          <p:nvSpPr>
            <p:cNvPr id="11777" name="Google Shape;11777;p54"/>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54"/>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54"/>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54"/>
          <p:cNvGrpSpPr/>
          <p:nvPr/>
        </p:nvGrpSpPr>
        <p:grpSpPr>
          <a:xfrm>
            <a:off x="2765613" y="1781491"/>
            <a:ext cx="104556" cy="366665"/>
            <a:chOff x="2769288" y="1965364"/>
            <a:chExt cx="104556" cy="366665"/>
          </a:xfrm>
        </p:grpSpPr>
        <p:sp>
          <p:nvSpPr>
            <p:cNvPr id="11781" name="Google Shape;11781;p54"/>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54"/>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54"/>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54"/>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54"/>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54"/>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54"/>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54"/>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54"/>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54"/>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54"/>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54"/>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54"/>
          <p:cNvGrpSpPr/>
          <p:nvPr/>
        </p:nvGrpSpPr>
        <p:grpSpPr>
          <a:xfrm>
            <a:off x="3963004" y="1826988"/>
            <a:ext cx="367162" cy="275698"/>
            <a:chOff x="3966679" y="2010861"/>
            <a:chExt cx="367162" cy="275698"/>
          </a:xfrm>
        </p:grpSpPr>
        <p:sp>
          <p:nvSpPr>
            <p:cNvPr id="11794" name="Google Shape;11794;p54"/>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54"/>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54"/>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54"/>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54"/>
          <p:cNvGrpSpPr/>
          <p:nvPr/>
        </p:nvGrpSpPr>
        <p:grpSpPr>
          <a:xfrm>
            <a:off x="1748902" y="1841622"/>
            <a:ext cx="366404" cy="246220"/>
            <a:chOff x="1752577" y="2025495"/>
            <a:chExt cx="366404" cy="246220"/>
          </a:xfrm>
        </p:grpSpPr>
        <p:sp>
          <p:nvSpPr>
            <p:cNvPr id="11799" name="Google Shape;11799;p54"/>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54"/>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54"/>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54"/>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54"/>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54"/>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54"/>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54"/>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54"/>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54"/>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54"/>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54"/>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54"/>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54"/>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54"/>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54"/>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54"/>
          <p:cNvGrpSpPr/>
          <p:nvPr/>
        </p:nvGrpSpPr>
        <p:grpSpPr>
          <a:xfrm>
            <a:off x="1305878" y="1885708"/>
            <a:ext cx="366404" cy="158363"/>
            <a:chOff x="1309553" y="2069580"/>
            <a:chExt cx="366404" cy="158363"/>
          </a:xfrm>
        </p:grpSpPr>
        <p:sp>
          <p:nvSpPr>
            <p:cNvPr id="11816" name="Google Shape;11816;p54"/>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54"/>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54"/>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54"/>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54"/>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5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5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54"/>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54"/>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54"/>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54"/>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54"/>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54"/>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54"/>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54"/>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54"/>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54"/>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54"/>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54"/>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54"/>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54"/>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54"/>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54"/>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54"/>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54"/>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54"/>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54"/>
          <p:cNvGrpSpPr/>
          <p:nvPr/>
        </p:nvGrpSpPr>
        <p:grpSpPr>
          <a:xfrm>
            <a:off x="862853" y="1904889"/>
            <a:ext cx="366639" cy="119635"/>
            <a:chOff x="866528" y="2088762"/>
            <a:chExt cx="366639" cy="119635"/>
          </a:xfrm>
        </p:grpSpPr>
        <p:sp>
          <p:nvSpPr>
            <p:cNvPr id="11843" name="Google Shape;11843;p54"/>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54"/>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54"/>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54"/>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54"/>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54"/>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54"/>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54"/>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54"/>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54"/>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54"/>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54"/>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54"/>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54"/>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54"/>
          <p:cNvGrpSpPr/>
          <p:nvPr/>
        </p:nvGrpSpPr>
        <p:grpSpPr>
          <a:xfrm>
            <a:off x="2325594" y="1781439"/>
            <a:ext cx="98807" cy="366273"/>
            <a:chOff x="2329269" y="1965312"/>
            <a:chExt cx="98807" cy="366273"/>
          </a:xfrm>
        </p:grpSpPr>
        <p:sp>
          <p:nvSpPr>
            <p:cNvPr id="11858" name="Google Shape;11858;p54"/>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54"/>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54"/>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54"/>
          <p:cNvGrpSpPr/>
          <p:nvPr/>
        </p:nvGrpSpPr>
        <p:grpSpPr>
          <a:xfrm>
            <a:off x="3204378" y="1781099"/>
            <a:ext cx="112344" cy="366926"/>
            <a:chOff x="3208053" y="1964972"/>
            <a:chExt cx="112344" cy="366926"/>
          </a:xfrm>
        </p:grpSpPr>
        <p:sp>
          <p:nvSpPr>
            <p:cNvPr id="11862" name="Google Shape;11862;p54"/>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54"/>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54"/>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54"/>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54"/>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54"/>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54"/>
          <p:cNvGrpSpPr/>
          <p:nvPr/>
        </p:nvGrpSpPr>
        <p:grpSpPr>
          <a:xfrm>
            <a:off x="3221704" y="3623467"/>
            <a:ext cx="72413" cy="366404"/>
            <a:chOff x="3225379" y="3807339"/>
            <a:chExt cx="72413" cy="366404"/>
          </a:xfrm>
        </p:grpSpPr>
        <p:sp>
          <p:nvSpPr>
            <p:cNvPr id="11869" name="Google Shape;11869;p54"/>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54"/>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54"/>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54"/>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54"/>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54"/>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54"/>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54"/>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54"/>
          <p:cNvGrpSpPr/>
          <p:nvPr/>
        </p:nvGrpSpPr>
        <p:grpSpPr>
          <a:xfrm>
            <a:off x="3520241" y="1827223"/>
            <a:ext cx="366665" cy="275201"/>
            <a:chOff x="3523916" y="2011096"/>
            <a:chExt cx="366665" cy="275201"/>
          </a:xfrm>
        </p:grpSpPr>
        <p:sp>
          <p:nvSpPr>
            <p:cNvPr id="11878" name="Google Shape;11878;p54"/>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54"/>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54"/>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54"/>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54"/>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54"/>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54"/>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54"/>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54"/>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54"/>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54"/>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54"/>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54"/>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54"/>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54"/>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54"/>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54"/>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54"/>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54"/>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54"/>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54"/>
          <p:cNvGrpSpPr/>
          <p:nvPr/>
        </p:nvGrpSpPr>
        <p:grpSpPr>
          <a:xfrm>
            <a:off x="1739102" y="1316124"/>
            <a:ext cx="393791" cy="366744"/>
            <a:chOff x="1742777" y="1499997"/>
            <a:chExt cx="393791" cy="366744"/>
          </a:xfrm>
        </p:grpSpPr>
        <p:sp>
          <p:nvSpPr>
            <p:cNvPr id="11899" name="Google Shape;11899;p54"/>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54"/>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54"/>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54"/>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54"/>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54"/>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54"/>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54"/>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54"/>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54"/>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54"/>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54"/>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54"/>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54"/>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54"/>
          <p:cNvGrpSpPr/>
          <p:nvPr/>
        </p:nvGrpSpPr>
        <p:grpSpPr>
          <a:xfrm>
            <a:off x="4010774" y="1316124"/>
            <a:ext cx="319914" cy="366639"/>
            <a:chOff x="4014449" y="1499997"/>
            <a:chExt cx="319914" cy="366639"/>
          </a:xfrm>
        </p:grpSpPr>
        <p:sp>
          <p:nvSpPr>
            <p:cNvPr id="11914" name="Google Shape;11914;p54"/>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54"/>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54"/>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54"/>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54"/>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54"/>
          <p:cNvGrpSpPr/>
          <p:nvPr/>
        </p:nvGrpSpPr>
        <p:grpSpPr>
          <a:xfrm>
            <a:off x="862592" y="1407588"/>
            <a:ext cx="367397" cy="183711"/>
            <a:chOff x="866267" y="1591460"/>
            <a:chExt cx="367397" cy="183711"/>
          </a:xfrm>
        </p:grpSpPr>
        <p:sp>
          <p:nvSpPr>
            <p:cNvPr id="11920" name="Google Shape;11920;p54"/>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54"/>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54"/>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54"/>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54"/>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54"/>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54"/>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54"/>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54"/>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54"/>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54"/>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54"/>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54"/>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54"/>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54"/>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54"/>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54"/>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54"/>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54"/>
          <p:cNvGrpSpPr/>
          <p:nvPr/>
        </p:nvGrpSpPr>
        <p:grpSpPr>
          <a:xfrm>
            <a:off x="3114168" y="1316019"/>
            <a:ext cx="327440" cy="366744"/>
            <a:chOff x="3117843" y="1499892"/>
            <a:chExt cx="327440" cy="366744"/>
          </a:xfrm>
        </p:grpSpPr>
        <p:sp>
          <p:nvSpPr>
            <p:cNvPr id="11939" name="Google Shape;11939;p54"/>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54"/>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54"/>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54"/>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54"/>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54"/>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54"/>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54"/>
          <p:cNvGrpSpPr/>
          <p:nvPr/>
        </p:nvGrpSpPr>
        <p:grpSpPr>
          <a:xfrm>
            <a:off x="2663330" y="1316124"/>
            <a:ext cx="336770" cy="366639"/>
            <a:chOff x="2667005" y="1499997"/>
            <a:chExt cx="336770" cy="366639"/>
          </a:xfrm>
        </p:grpSpPr>
        <p:sp>
          <p:nvSpPr>
            <p:cNvPr id="11947" name="Google Shape;11947;p54"/>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54"/>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54"/>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54"/>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54"/>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54"/>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54"/>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54"/>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54"/>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54"/>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54"/>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54"/>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54"/>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54"/>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54"/>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54"/>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54"/>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54"/>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54"/>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54"/>
          <p:cNvGrpSpPr/>
          <p:nvPr/>
        </p:nvGrpSpPr>
        <p:grpSpPr>
          <a:xfrm>
            <a:off x="3561191" y="1316124"/>
            <a:ext cx="326473" cy="366639"/>
            <a:chOff x="3564866" y="1499997"/>
            <a:chExt cx="326473" cy="366639"/>
          </a:xfrm>
        </p:grpSpPr>
        <p:sp>
          <p:nvSpPr>
            <p:cNvPr id="11967" name="Google Shape;11967;p54"/>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54"/>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54"/>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54"/>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54"/>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54"/>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54"/>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54"/>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54"/>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54"/>
          <p:cNvGrpSpPr/>
          <p:nvPr/>
        </p:nvGrpSpPr>
        <p:grpSpPr>
          <a:xfrm>
            <a:off x="1310399" y="1316124"/>
            <a:ext cx="364392" cy="366639"/>
            <a:chOff x="1314074" y="1499997"/>
            <a:chExt cx="364392" cy="366639"/>
          </a:xfrm>
        </p:grpSpPr>
        <p:sp>
          <p:nvSpPr>
            <p:cNvPr id="11977" name="Google Shape;11977;p54"/>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54"/>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54"/>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54"/>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54"/>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54"/>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54"/>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5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54"/>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5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54"/>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54"/>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54"/>
          <p:cNvGrpSpPr/>
          <p:nvPr/>
        </p:nvGrpSpPr>
        <p:grpSpPr>
          <a:xfrm>
            <a:off x="2216804" y="1316124"/>
            <a:ext cx="337005" cy="366639"/>
            <a:chOff x="2220479" y="1499997"/>
            <a:chExt cx="337005" cy="366639"/>
          </a:xfrm>
        </p:grpSpPr>
        <p:sp>
          <p:nvSpPr>
            <p:cNvPr id="11990" name="Google Shape;11990;p54"/>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54"/>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54"/>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54"/>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54"/>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54"/>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54"/>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54"/>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54"/>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54"/>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54"/>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54"/>
          <p:cNvGrpSpPr/>
          <p:nvPr/>
        </p:nvGrpSpPr>
        <p:grpSpPr>
          <a:xfrm>
            <a:off x="4101480" y="2242103"/>
            <a:ext cx="87230" cy="366430"/>
            <a:chOff x="4105155" y="2425976"/>
            <a:chExt cx="87230" cy="366430"/>
          </a:xfrm>
        </p:grpSpPr>
        <p:sp>
          <p:nvSpPr>
            <p:cNvPr id="12002" name="Google Shape;12002;p54"/>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54"/>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54"/>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54"/>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54"/>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54"/>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54"/>
          <p:cNvGrpSpPr/>
          <p:nvPr/>
        </p:nvGrpSpPr>
        <p:grpSpPr>
          <a:xfrm>
            <a:off x="1804434" y="2242129"/>
            <a:ext cx="267884" cy="366639"/>
            <a:chOff x="1808109" y="2426002"/>
            <a:chExt cx="267884" cy="366639"/>
          </a:xfrm>
        </p:grpSpPr>
        <p:sp>
          <p:nvSpPr>
            <p:cNvPr id="12009" name="Google Shape;12009;p54"/>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54"/>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54"/>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54"/>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54"/>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54"/>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54"/>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54"/>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54"/>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54"/>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54"/>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54"/>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54"/>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54"/>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54"/>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54"/>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54"/>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54"/>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54"/>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54"/>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54"/>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54"/>
          <p:cNvGrpSpPr/>
          <p:nvPr/>
        </p:nvGrpSpPr>
        <p:grpSpPr>
          <a:xfrm>
            <a:off x="3599893" y="2242129"/>
            <a:ext cx="207597" cy="366639"/>
            <a:chOff x="3603568" y="2426002"/>
            <a:chExt cx="207597" cy="366639"/>
          </a:xfrm>
        </p:grpSpPr>
        <p:sp>
          <p:nvSpPr>
            <p:cNvPr id="12031" name="Google Shape;12031;p54"/>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54"/>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54"/>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54"/>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54"/>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54"/>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54"/>
          <p:cNvGrpSpPr/>
          <p:nvPr/>
        </p:nvGrpSpPr>
        <p:grpSpPr>
          <a:xfrm>
            <a:off x="2242440" y="2242129"/>
            <a:ext cx="274417" cy="366404"/>
            <a:chOff x="2246115" y="2426002"/>
            <a:chExt cx="274417" cy="366404"/>
          </a:xfrm>
        </p:grpSpPr>
        <p:sp>
          <p:nvSpPr>
            <p:cNvPr id="12038" name="Google Shape;12038;p54"/>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54"/>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54"/>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54"/>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54"/>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54"/>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54"/>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54"/>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54"/>
          <p:cNvGrpSpPr/>
          <p:nvPr/>
        </p:nvGrpSpPr>
        <p:grpSpPr>
          <a:xfrm>
            <a:off x="2692991" y="2242129"/>
            <a:ext cx="256099" cy="366639"/>
            <a:chOff x="2696666" y="2426002"/>
            <a:chExt cx="256099" cy="366639"/>
          </a:xfrm>
        </p:grpSpPr>
        <p:sp>
          <p:nvSpPr>
            <p:cNvPr id="12047" name="Google Shape;12047;p54"/>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54"/>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54"/>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54"/>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54"/>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54"/>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54"/>
          <p:cNvGrpSpPr/>
          <p:nvPr/>
        </p:nvGrpSpPr>
        <p:grpSpPr>
          <a:xfrm>
            <a:off x="3145397" y="2242129"/>
            <a:ext cx="225863" cy="366430"/>
            <a:chOff x="3149072" y="2426002"/>
            <a:chExt cx="225863" cy="366430"/>
          </a:xfrm>
        </p:grpSpPr>
        <p:sp>
          <p:nvSpPr>
            <p:cNvPr id="12054" name="Google Shape;12054;p54"/>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54"/>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54"/>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54"/>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54"/>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54"/>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54"/>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54"/>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54"/>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54"/>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54"/>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54"/>
          <p:cNvGrpSpPr/>
          <p:nvPr/>
        </p:nvGrpSpPr>
        <p:grpSpPr>
          <a:xfrm>
            <a:off x="1357881" y="2242051"/>
            <a:ext cx="283224" cy="366482"/>
            <a:chOff x="1361556" y="2425923"/>
            <a:chExt cx="283224" cy="366482"/>
          </a:xfrm>
        </p:grpSpPr>
        <p:sp>
          <p:nvSpPr>
            <p:cNvPr id="12066" name="Google Shape;12066;p54"/>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54"/>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54"/>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54"/>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54"/>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54"/>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54"/>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54"/>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54"/>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54"/>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54"/>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54"/>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54"/>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54"/>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54"/>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54"/>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54"/>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54"/>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54"/>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54"/>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54"/>
          <p:cNvGrpSpPr/>
          <p:nvPr/>
        </p:nvGrpSpPr>
        <p:grpSpPr>
          <a:xfrm>
            <a:off x="3970060" y="2707183"/>
            <a:ext cx="361883" cy="366979"/>
            <a:chOff x="3973735" y="2891056"/>
            <a:chExt cx="361883" cy="366979"/>
          </a:xfrm>
        </p:grpSpPr>
        <p:sp>
          <p:nvSpPr>
            <p:cNvPr id="12087" name="Google Shape;12087;p54"/>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54"/>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54"/>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54"/>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54"/>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54"/>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54"/>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54"/>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54"/>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54"/>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54"/>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54"/>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5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54"/>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54"/>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54"/>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5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54"/>
          <p:cNvGrpSpPr/>
          <p:nvPr/>
        </p:nvGrpSpPr>
        <p:grpSpPr>
          <a:xfrm>
            <a:off x="3524266" y="2732871"/>
            <a:ext cx="366665" cy="315654"/>
            <a:chOff x="3527941" y="2916744"/>
            <a:chExt cx="366665" cy="315654"/>
          </a:xfrm>
        </p:grpSpPr>
        <p:sp>
          <p:nvSpPr>
            <p:cNvPr id="12105" name="Google Shape;12105;p54"/>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54"/>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54"/>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54"/>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54"/>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54"/>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54"/>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54"/>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54"/>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54"/>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54"/>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54"/>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54"/>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54"/>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54"/>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54"/>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54"/>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54"/>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54"/>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54"/>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54"/>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54"/>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54"/>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54"/>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54"/>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54"/>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54"/>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54"/>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54"/>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54"/>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54"/>
          <p:cNvGrpSpPr/>
          <p:nvPr/>
        </p:nvGrpSpPr>
        <p:grpSpPr>
          <a:xfrm>
            <a:off x="2637198" y="2707758"/>
            <a:ext cx="366404" cy="366404"/>
            <a:chOff x="2640873" y="2891631"/>
            <a:chExt cx="366404" cy="366404"/>
          </a:xfrm>
        </p:grpSpPr>
        <p:sp>
          <p:nvSpPr>
            <p:cNvPr id="12136" name="Google Shape;12136;p54"/>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54"/>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54"/>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54"/>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54"/>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54"/>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54"/>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54"/>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54"/>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54"/>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54"/>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54"/>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54"/>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54"/>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54"/>
          <p:cNvGrpSpPr/>
          <p:nvPr/>
        </p:nvGrpSpPr>
        <p:grpSpPr>
          <a:xfrm>
            <a:off x="2193416" y="2754248"/>
            <a:ext cx="366665" cy="273189"/>
            <a:chOff x="2197091" y="2938120"/>
            <a:chExt cx="366665" cy="273189"/>
          </a:xfrm>
        </p:grpSpPr>
        <p:sp>
          <p:nvSpPr>
            <p:cNvPr id="12151" name="Google Shape;12151;p54"/>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54"/>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54"/>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5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5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54"/>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54"/>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54"/>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54"/>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54"/>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54"/>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54"/>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54"/>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54"/>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54"/>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54"/>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54"/>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54"/>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54"/>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54"/>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54"/>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54"/>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54"/>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54"/>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54"/>
          <p:cNvGrpSpPr/>
          <p:nvPr/>
        </p:nvGrpSpPr>
        <p:grpSpPr>
          <a:xfrm>
            <a:off x="1749895" y="2708254"/>
            <a:ext cx="366665" cy="365202"/>
            <a:chOff x="1753570" y="2892127"/>
            <a:chExt cx="366665" cy="365202"/>
          </a:xfrm>
        </p:grpSpPr>
        <p:sp>
          <p:nvSpPr>
            <p:cNvPr id="12176" name="Google Shape;12176;p5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54"/>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54"/>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54"/>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54"/>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54"/>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54"/>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54"/>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54"/>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54"/>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54"/>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54"/>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54"/>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54"/>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54"/>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54"/>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54"/>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5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54"/>
          <p:cNvGrpSpPr/>
          <p:nvPr/>
        </p:nvGrpSpPr>
        <p:grpSpPr>
          <a:xfrm>
            <a:off x="1300076" y="3623467"/>
            <a:ext cx="367684" cy="366561"/>
            <a:chOff x="1303751" y="3807339"/>
            <a:chExt cx="367684" cy="366561"/>
          </a:xfrm>
        </p:grpSpPr>
        <p:sp>
          <p:nvSpPr>
            <p:cNvPr id="12195" name="Google Shape;12195;p54"/>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54"/>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54"/>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54"/>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54"/>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54"/>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54"/>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54"/>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54"/>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54"/>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54"/>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54"/>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54"/>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54"/>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54"/>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54"/>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54"/>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54"/>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54"/>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54"/>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54"/>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54"/>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54"/>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54"/>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54"/>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54"/>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54"/>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54"/>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54"/>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54"/>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54"/>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54"/>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54"/>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54"/>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54"/>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54"/>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54"/>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54"/>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54"/>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54"/>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54"/>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6" name="Google Shape;12236;p54"/>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7" name="Google Shape;12237;p54"/>
          <p:cNvGrpSpPr/>
          <p:nvPr/>
        </p:nvGrpSpPr>
        <p:grpSpPr>
          <a:xfrm>
            <a:off x="1306374" y="2707549"/>
            <a:ext cx="384749" cy="366613"/>
            <a:chOff x="1310049" y="2891421"/>
            <a:chExt cx="384749" cy="366613"/>
          </a:xfrm>
        </p:grpSpPr>
        <p:sp>
          <p:nvSpPr>
            <p:cNvPr id="12238" name="Google Shape;12238;p54"/>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54"/>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54"/>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54"/>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54"/>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54"/>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54"/>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54"/>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54"/>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54"/>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54"/>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54"/>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54"/>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54"/>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54"/>
          <p:cNvGrpSpPr/>
          <p:nvPr/>
        </p:nvGrpSpPr>
        <p:grpSpPr>
          <a:xfrm>
            <a:off x="845998" y="2707470"/>
            <a:ext cx="383468" cy="366665"/>
            <a:chOff x="849673" y="2891343"/>
            <a:chExt cx="383468" cy="366665"/>
          </a:xfrm>
        </p:grpSpPr>
        <p:sp>
          <p:nvSpPr>
            <p:cNvPr id="12253" name="Google Shape;12253;p54"/>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54"/>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54"/>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54"/>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54"/>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54"/>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54"/>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54"/>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54"/>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54"/>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54"/>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54"/>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54"/>
          <p:cNvGrpSpPr/>
          <p:nvPr/>
        </p:nvGrpSpPr>
        <p:grpSpPr>
          <a:xfrm>
            <a:off x="916582" y="2242129"/>
            <a:ext cx="278024" cy="366508"/>
            <a:chOff x="920257" y="2426002"/>
            <a:chExt cx="278024" cy="366508"/>
          </a:xfrm>
        </p:grpSpPr>
        <p:sp>
          <p:nvSpPr>
            <p:cNvPr id="12266" name="Google Shape;12266;p54"/>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54"/>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54"/>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54"/>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54"/>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54"/>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54"/>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54"/>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54"/>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54"/>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54"/>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54"/>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54"/>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54"/>
          <p:cNvGrpSpPr/>
          <p:nvPr/>
        </p:nvGrpSpPr>
        <p:grpSpPr>
          <a:xfrm>
            <a:off x="862853" y="4090611"/>
            <a:ext cx="349810" cy="366665"/>
            <a:chOff x="866528" y="4274484"/>
            <a:chExt cx="349810" cy="366665"/>
          </a:xfrm>
        </p:grpSpPr>
        <p:sp>
          <p:nvSpPr>
            <p:cNvPr id="12280" name="Google Shape;12280;p54"/>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54"/>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54"/>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54"/>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54"/>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54"/>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54"/>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54"/>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54"/>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54"/>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54"/>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54"/>
          <p:cNvGrpSpPr/>
          <p:nvPr/>
        </p:nvGrpSpPr>
        <p:grpSpPr>
          <a:xfrm>
            <a:off x="1385033" y="4090611"/>
            <a:ext cx="330210" cy="366665"/>
            <a:chOff x="1388708" y="4274484"/>
            <a:chExt cx="330210" cy="366665"/>
          </a:xfrm>
        </p:grpSpPr>
        <p:sp>
          <p:nvSpPr>
            <p:cNvPr id="12292" name="Google Shape;12292;p54"/>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54"/>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54"/>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54"/>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54"/>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54"/>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54"/>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54"/>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54"/>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54"/>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54"/>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54"/>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54"/>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54"/>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54"/>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54"/>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54"/>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54"/>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54"/>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54"/>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54"/>
          <p:cNvGrpSpPr/>
          <p:nvPr/>
        </p:nvGrpSpPr>
        <p:grpSpPr>
          <a:xfrm>
            <a:off x="1871019" y="4109453"/>
            <a:ext cx="375446" cy="328982"/>
            <a:chOff x="1874694" y="4293326"/>
            <a:chExt cx="375446" cy="328982"/>
          </a:xfrm>
        </p:grpSpPr>
        <p:sp>
          <p:nvSpPr>
            <p:cNvPr id="12313" name="Google Shape;12313;p54"/>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54"/>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54"/>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54"/>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54"/>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54"/>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54"/>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54"/>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54"/>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54"/>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54"/>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54"/>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54"/>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54"/>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54"/>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54"/>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54"/>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54"/>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54"/>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54"/>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54"/>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54"/>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54"/>
          <p:cNvGrpSpPr/>
          <p:nvPr/>
        </p:nvGrpSpPr>
        <p:grpSpPr>
          <a:xfrm>
            <a:off x="2392441" y="4109218"/>
            <a:ext cx="366665" cy="329714"/>
            <a:chOff x="2396116" y="4293090"/>
            <a:chExt cx="366665" cy="329714"/>
          </a:xfrm>
        </p:grpSpPr>
        <p:sp>
          <p:nvSpPr>
            <p:cNvPr id="12336" name="Google Shape;12336;p54"/>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54"/>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54"/>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54"/>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54"/>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54"/>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54"/>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54"/>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54"/>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54"/>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54"/>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54"/>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54"/>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54"/>
          <p:cNvGrpSpPr/>
          <p:nvPr/>
        </p:nvGrpSpPr>
        <p:grpSpPr>
          <a:xfrm>
            <a:off x="2905082" y="4105951"/>
            <a:ext cx="367162" cy="336116"/>
            <a:chOff x="2908757" y="4289824"/>
            <a:chExt cx="367162" cy="336116"/>
          </a:xfrm>
        </p:grpSpPr>
        <p:sp>
          <p:nvSpPr>
            <p:cNvPr id="12350" name="Google Shape;12350;p54"/>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54"/>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54"/>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54"/>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54"/>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54"/>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54"/>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54"/>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54"/>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54"/>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54"/>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54"/>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54"/>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54"/>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54"/>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54"/>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54"/>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54"/>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54"/>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54"/>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54"/>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54"/>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54"/>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54"/>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54"/>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54"/>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54"/>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54"/>
          <p:cNvGrpSpPr/>
          <p:nvPr/>
        </p:nvGrpSpPr>
        <p:grpSpPr>
          <a:xfrm>
            <a:off x="3078733" y="2735667"/>
            <a:ext cx="368651" cy="310350"/>
            <a:chOff x="3082408" y="2919540"/>
            <a:chExt cx="368651" cy="310350"/>
          </a:xfrm>
        </p:grpSpPr>
        <p:sp>
          <p:nvSpPr>
            <p:cNvPr id="12378" name="Google Shape;12378;p54"/>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54"/>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54"/>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54"/>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54"/>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54"/>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54"/>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54"/>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54"/>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54"/>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54"/>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54"/>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54"/>
          <p:cNvGrpSpPr/>
          <p:nvPr/>
        </p:nvGrpSpPr>
        <p:grpSpPr>
          <a:xfrm>
            <a:off x="7067667" y="2240152"/>
            <a:ext cx="366169" cy="360498"/>
            <a:chOff x="7069130" y="2424800"/>
            <a:chExt cx="366169" cy="360498"/>
          </a:xfrm>
        </p:grpSpPr>
        <p:sp>
          <p:nvSpPr>
            <p:cNvPr id="12391" name="Google Shape;12391;p54"/>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54"/>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54"/>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54"/>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54"/>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54"/>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54"/>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54"/>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54"/>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54"/>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54"/>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54"/>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54"/>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54"/>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54"/>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54"/>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54"/>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54"/>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54"/>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54"/>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54"/>
          <p:cNvGrpSpPr/>
          <p:nvPr/>
        </p:nvGrpSpPr>
        <p:grpSpPr>
          <a:xfrm>
            <a:off x="4884192" y="2240073"/>
            <a:ext cx="281473" cy="360629"/>
            <a:chOff x="4885655" y="2424721"/>
            <a:chExt cx="281473" cy="360629"/>
          </a:xfrm>
        </p:grpSpPr>
        <p:sp>
          <p:nvSpPr>
            <p:cNvPr id="12412" name="Google Shape;12412;p54"/>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54"/>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54"/>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54"/>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54"/>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54"/>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54"/>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54"/>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54"/>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54"/>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54"/>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3" name="Google Shape;12423;p54"/>
          <p:cNvGrpSpPr/>
          <p:nvPr/>
        </p:nvGrpSpPr>
        <p:grpSpPr>
          <a:xfrm>
            <a:off x="6624146" y="2262129"/>
            <a:ext cx="364130" cy="316726"/>
            <a:chOff x="6625609" y="2446777"/>
            <a:chExt cx="364130" cy="316726"/>
          </a:xfrm>
        </p:grpSpPr>
        <p:sp>
          <p:nvSpPr>
            <p:cNvPr id="12424" name="Google Shape;12424;p54"/>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54"/>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54"/>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54"/>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54"/>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54"/>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54"/>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54"/>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54"/>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54"/>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54"/>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54"/>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54"/>
          <p:cNvGrpSpPr/>
          <p:nvPr/>
        </p:nvGrpSpPr>
        <p:grpSpPr>
          <a:xfrm>
            <a:off x="5756181" y="1827703"/>
            <a:ext cx="360628" cy="298825"/>
            <a:chOff x="5757644" y="2012350"/>
            <a:chExt cx="360628" cy="298825"/>
          </a:xfrm>
        </p:grpSpPr>
        <p:sp>
          <p:nvSpPr>
            <p:cNvPr id="12437" name="Google Shape;12437;p54"/>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54"/>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54"/>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54"/>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54"/>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54"/>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54"/>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54"/>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54"/>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54"/>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54"/>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54"/>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54"/>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54"/>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54"/>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54"/>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54"/>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54"/>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54"/>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54"/>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54"/>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54"/>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54"/>
          <p:cNvGrpSpPr/>
          <p:nvPr/>
        </p:nvGrpSpPr>
        <p:grpSpPr>
          <a:xfrm>
            <a:off x="5316162" y="1798826"/>
            <a:ext cx="360628" cy="356839"/>
            <a:chOff x="5317625" y="1983474"/>
            <a:chExt cx="360628" cy="356839"/>
          </a:xfrm>
        </p:grpSpPr>
        <p:sp>
          <p:nvSpPr>
            <p:cNvPr id="12460" name="Google Shape;12460;p54"/>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54"/>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54"/>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54"/>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54"/>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54"/>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54"/>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54"/>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54"/>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54"/>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54"/>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54"/>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54"/>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54"/>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54"/>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54"/>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54"/>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54"/>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54"/>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54"/>
          <p:cNvGrpSpPr/>
          <p:nvPr/>
        </p:nvGrpSpPr>
        <p:grpSpPr>
          <a:xfrm>
            <a:off x="6180364" y="2279037"/>
            <a:ext cx="360629" cy="282989"/>
            <a:chOff x="6181827" y="2463685"/>
            <a:chExt cx="360629" cy="282989"/>
          </a:xfrm>
        </p:grpSpPr>
        <p:sp>
          <p:nvSpPr>
            <p:cNvPr id="12480" name="Google Shape;12480;p54"/>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54"/>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54"/>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54"/>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54"/>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54"/>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54"/>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54"/>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54"/>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54"/>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54"/>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54"/>
          <p:cNvGrpSpPr/>
          <p:nvPr/>
        </p:nvGrpSpPr>
        <p:grpSpPr>
          <a:xfrm>
            <a:off x="5344830" y="3156044"/>
            <a:ext cx="291247" cy="360629"/>
            <a:chOff x="5346292" y="3340691"/>
            <a:chExt cx="291247" cy="360628"/>
          </a:xfrm>
        </p:grpSpPr>
        <p:sp>
          <p:nvSpPr>
            <p:cNvPr id="12492" name="Google Shape;12492;p54"/>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54"/>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54"/>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54"/>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54"/>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54"/>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54"/>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54"/>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54"/>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54"/>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54"/>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54"/>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54"/>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54"/>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54"/>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54"/>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54"/>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54"/>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54"/>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54"/>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54"/>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54"/>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54"/>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54"/>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54"/>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54"/>
          <p:cNvGrpSpPr/>
          <p:nvPr/>
        </p:nvGrpSpPr>
        <p:grpSpPr>
          <a:xfrm>
            <a:off x="7967801" y="1797049"/>
            <a:ext cx="337763" cy="360393"/>
            <a:chOff x="7969264" y="1981697"/>
            <a:chExt cx="337763" cy="360393"/>
          </a:xfrm>
        </p:grpSpPr>
        <p:sp>
          <p:nvSpPr>
            <p:cNvPr id="12518" name="Google Shape;12518;p54"/>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54"/>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54"/>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54"/>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54"/>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54"/>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54"/>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54"/>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54"/>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54"/>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54"/>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54"/>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54"/>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54"/>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54"/>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54"/>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54"/>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54"/>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54"/>
          <p:cNvGrpSpPr/>
          <p:nvPr/>
        </p:nvGrpSpPr>
        <p:grpSpPr>
          <a:xfrm>
            <a:off x="5734570" y="2245352"/>
            <a:ext cx="360890" cy="350332"/>
            <a:chOff x="5736032" y="2430000"/>
            <a:chExt cx="360890" cy="350332"/>
          </a:xfrm>
        </p:grpSpPr>
        <p:sp>
          <p:nvSpPr>
            <p:cNvPr id="12537" name="Google Shape;12537;p54"/>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54"/>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54"/>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54"/>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54"/>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54"/>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54"/>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54"/>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54"/>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54"/>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54"/>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54"/>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54"/>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54"/>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54"/>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54"/>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54"/>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54"/>
          <p:cNvGrpSpPr/>
          <p:nvPr/>
        </p:nvGrpSpPr>
        <p:grpSpPr>
          <a:xfrm>
            <a:off x="4876405" y="1811344"/>
            <a:ext cx="360628" cy="331778"/>
            <a:chOff x="4877867" y="1995991"/>
            <a:chExt cx="360628" cy="331778"/>
          </a:xfrm>
        </p:grpSpPr>
        <p:sp>
          <p:nvSpPr>
            <p:cNvPr id="12555" name="Google Shape;12555;p54"/>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54"/>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54"/>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54"/>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54"/>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54"/>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54"/>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54"/>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54"/>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54"/>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54"/>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54"/>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54"/>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54"/>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54"/>
          <p:cNvGrpSpPr/>
          <p:nvPr/>
        </p:nvGrpSpPr>
        <p:grpSpPr>
          <a:xfrm>
            <a:off x="7049427" y="2728856"/>
            <a:ext cx="363529" cy="339513"/>
            <a:chOff x="7050889" y="2913503"/>
            <a:chExt cx="363529" cy="339513"/>
          </a:xfrm>
        </p:grpSpPr>
        <p:sp>
          <p:nvSpPr>
            <p:cNvPr id="12570" name="Google Shape;12570;p54"/>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54"/>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54"/>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54"/>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54"/>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54"/>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54"/>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54"/>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54"/>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54"/>
          <p:cNvGrpSpPr/>
          <p:nvPr/>
        </p:nvGrpSpPr>
        <p:grpSpPr>
          <a:xfrm>
            <a:off x="7509437" y="1796814"/>
            <a:ext cx="372937" cy="360629"/>
            <a:chOff x="7510900" y="1981462"/>
            <a:chExt cx="372937" cy="360629"/>
          </a:xfrm>
        </p:grpSpPr>
        <p:sp>
          <p:nvSpPr>
            <p:cNvPr id="12580" name="Google Shape;12580;p54"/>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54"/>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54"/>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54"/>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54"/>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54"/>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54"/>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54"/>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54"/>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54"/>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54"/>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54"/>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54"/>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54"/>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54"/>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54"/>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54"/>
          <p:cNvGrpSpPr/>
          <p:nvPr/>
        </p:nvGrpSpPr>
        <p:grpSpPr>
          <a:xfrm>
            <a:off x="6598014" y="2733612"/>
            <a:ext cx="360629" cy="329975"/>
            <a:chOff x="6599476" y="2918260"/>
            <a:chExt cx="360629" cy="329975"/>
          </a:xfrm>
        </p:grpSpPr>
        <p:sp>
          <p:nvSpPr>
            <p:cNvPr id="12597" name="Google Shape;12597;p54"/>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54"/>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54"/>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54"/>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54"/>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54"/>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54"/>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54"/>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54"/>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54"/>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54"/>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54"/>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54"/>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54"/>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54"/>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54"/>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54"/>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54"/>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54"/>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54"/>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54"/>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54"/>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54"/>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54"/>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54"/>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54"/>
          <p:cNvGrpSpPr/>
          <p:nvPr/>
        </p:nvGrpSpPr>
        <p:grpSpPr>
          <a:xfrm>
            <a:off x="5289037" y="2296886"/>
            <a:ext cx="360628" cy="247292"/>
            <a:chOff x="5290499" y="2481533"/>
            <a:chExt cx="360628" cy="247292"/>
          </a:xfrm>
        </p:grpSpPr>
        <p:sp>
          <p:nvSpPr>
            <p:cNvPr id="12623" name="Google Shape;12623;p54"/>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54"/>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54"/>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54"/>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54"/>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54"/>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54"/>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54"/>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54"/>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54"/>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54"/>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54"/>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54"/>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54"/>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54"/>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54"/>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54"/>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54"/>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54"/>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54"/>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54"/>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54"/>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54"/>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54"/>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54"/>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54"/>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54"/>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54"/>
          <p:cNvGrpSpPr/>
          <p:nvPr/>
        </p:nvGrpSpPr>
        <p:grpSpPr>
          <a:xfrm>
            <a:off x="6200460" y="1796866"/>
            <a:ext cx="351325" cy="360576"/>
            <a:chOff x="6201923" y="1981514"/>
            <a:chExt cx="351325" cy="360576"/>
          </a:xfrm>
        </p:grpSpPr>
        <p:sp>
          <p:nvSpPr>
            <p:cNvPr id="12651" name="Google Shape;12651;p54"/>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54"/>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54"/>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54"/>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54"/>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54"/>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54"/>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54"/>
          <p:cNvGrpSpPr/>
          <p:nvPr/>
        </p:nvGrpSpPr>
        <p:grpSpPr>
          <a:xfrm>
            <a:off x="4892999" y="3156044"/>
            <a:ext cx="312884" cy="360785"/>
            <a:chOff x="4894461" y="3340691"/>
            <a:chExt cx="312884" cy="360785"/>
          </a:xfrm>
        </p:grpSpPr>
        <p:sp>
          <p:nvSpPr>
            <p:cNvPr id="12659" name="Google Shape;12659;p54"/>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54"/>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54"/>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5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54"/>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5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54"/>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54"/>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54"/>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54"/>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54"/>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54"/>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54"/>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54"/>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54"/>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54"/>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54"/>
          <p:cNvGrpSpPr/>
          <p:nvPr/>
        </p:nvGrpSpPr>
        <p:grpSpPr>
          <a:xfrm>
            <a:off x="5337774" y="1316603"/>
            <a:ext cx="245541" cy="360628"/>
            <a:chOff x="5339237" y="1501251"/>
            <a:chExt cx="245541" cy="360628"/>
          </a:xfrm>
        </p:grpSpPr>
        <p:sp>
          <p:nvSpPr>
            <p:cNvPr id="12676" name="Google Shape;12676;p54"/>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54"/>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54"/>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54"/>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54"/>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5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54"/>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54"/>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54"/>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54"/>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54"/>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54"/>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54"/>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54"/>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54"/>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54"/>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54"/>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54"/>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54"/>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54"/>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54"/>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54"/>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54"/>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54"/>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54"/>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54"/>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54"/>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54"/>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5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54"/>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54"/>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54"/>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54"/>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54"/>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54"/>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54"/>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54"/>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54"/>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54"/>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54"/>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54"/>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54"/>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54"/>
          <p:cNvGrpSpPr/>
          <p:nvPr/>
        </p:nvGrpSpPr>
        <p:grpSpPr>
          <a:xfrm>
            <a:off x="7958001" y="2289568"/>
            <a:ext cx="370428" cy="261926"/>
            <a:chOff x="7959464" y="2474216"/>
            <a:chExt cx="370428" cy="261926"/>
          </a:xfrm>
        </p:grpSpPr>
        <p:sp>
          <p:nvSpPr>
            <p:cNvPr id="12719" name="Google Shape;12719;p54"/>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54"/>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54"/>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54"/>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54"/>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54"/>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54"/>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54"/>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54"/>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54"/>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54"/>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54"/>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54"/>
          <p:cNvGrpSpPr/>
          <p:nvPr/>
        </p:nvGrpSpPr>
        <p:grpSpPr>
          <a:xfrm>
            <a:off x="7517225" y="2273262"/>
            <a:ext cx="360629" cy="294461"/>
            <a:chOff x="7518687" y="2457909"/>
            <a:chExt cx="360629" cy="294461"/>
          </a:xfrm>
        </p:grpSpPr>
        <p:sp>
          <p:nvSpPr>
            <p:cNvPr id="12732" name="Google Shape;12732;p54"/>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54"/>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54"/>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54"/>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54"/>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54"/>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54"/>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54"/>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54"/>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54"/>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54"/>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54"/>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54"/>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54"/>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54"/>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54"/>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54"/>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54"/>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54"/>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54"/>
          <p:cNvGrpSpPr/>
          <p:nvPr/>
        </p:nvGrpSpPr>
        <p:grpSpPr>
          <a:xfrm>
            <a:off x="7084758" y="1796919"/>
            <a:ext cx="343799" cy="360524"/>
            <a:chOff x="7086220" y="1981566"/>
            <a:chExt cx="343799" cy="360524"/>
          </a:xfrm>
        </p:grpSpPr>
        <p:sp>
          <p:nvSpPr>
            <p:cNvPr id="12752" name="Google Shape;12752;p54"/>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54"/>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54"/>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54"/>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54"/>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54"/>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54"/>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54"/>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54"/>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54"/>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54"/>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54"/>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54"/>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54"/>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54"/>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54"/>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54"/>
          <p:cNvGrpSpPr/>
          <p:nvPr/>
        </p:nvGrpSpPr>
        <p:grpSpPr>
          <a:xfrm>
            <a:off x="6139650" y="2742915"/>
            <a:ext cx="368416" cy="311369"/>
            <a:chOff x="6141112" y="2927563"/>
            <a:chExt cx="368416" cy="311369"/>
          </a:xfrm>
        </p:grpSpPr>
        <p:sp>
          <p:nvSpPr>
            <p:cNvPr id="12769" name="Google Shape;12769;p54"/>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54"/>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54"/>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54"/>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54"/>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54"/>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54"/>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54"/>
          <p:cNvGrpSpPr/>
          <p:nvPr/>
        </p:nvGrpSpPr>
        <p:grpSpPr>
          <a:xfrm>
            <a:off x="7519237" y="2718298"/>
            <a:ext cx="335489" cy="360629"/>
            <a:chOff x="7520699" y="2902946"/>
            <a:chExt cx="335489" cy="360629"/>
          </a:xfrm>
        </p:grpSpPr>
        <p:sp>
          <p:nvSpPr>
            <p:cNvPr id="12777" name="Google Shape;12777;p54"/>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54"/>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54"/>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54"/>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54"/>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54"/>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54"/>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54"/>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54"/>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54"/>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54"/>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54"/>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54"/>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54"/>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54"/>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54"/>
          <p:cNvGrpSpPr/>
          <p:nvPr/>
        </p:nvGrpSpPr>
        <p:grpSpPr>
          <a:xfrm>
            <a:off x="7986878" y="2718298"/>
            <a:ext cx="308886" cy="360628"/>
            <a:chOff x="7988340" y="2902946"/>
            <a:chExt cx="308886" cy="360628"/>
          </a:xfrm>
        </p:grpSpPr>
        <p:sp>
          <p:nvSpPr>
            <p:cNvPr id="12793" name="Google Shape;12793;p54"/>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54"/>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54"/>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54"/>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54"/>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54"/>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54"/>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54"/>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54"/>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54"/>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54"/>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54"/>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54"/>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54"/>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54"/>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54"/>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54"/>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54"/>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54"/>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54"/>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54"/>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54"/>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54"/>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54"/>
          <p:cNvGrpSpPr/>
          <p:nvPr/>
        </p:nvGrpSpPr>
        <p:grpSpPr>
          <a:xfrm>
            <a:off x="5688577" y="2718351"/>
            <a:ext cx="362902" cy="360498"/>
            <a:chOff x="5690039" y="2902998"/>
            <a:chExt cx="362902" cy="360498"/>
          </a:xfrm>
        </p:grpSpPr>
        <p:sp>
          <p:nvSpPr>
            <p:cNvPr id="12817" name="Google Shape;12817;p54"/>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54"/>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54"/>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54"/>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54"/>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54"/>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54"/>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54"/>
          <p:cNvGrpSpPr/>
          <p:nvPr/>
        </p:nvGrpSpPr>
        <p:grpSpPr>
          <a:xfrm>
            <a:off x="4870473" y="1316342"/>
            <a:ext cx="258503" cy="360890"/>
            <a:chOff x="4871935" y="1500990"/>
            <a:chExt cx="258503" cy="360890"/>
          </a:xfrm>
        </p:grpSpPr>
        <p:sp>
          <p:nvSpPr>
            <p:cNvPr id="12825" name="Google Shape;12825;p54"/>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54"/>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54"/>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5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5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5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5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54"/>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54"/>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54"/>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54"/>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54"/>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54"/>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54"/>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9" name="Google Shape;12839;p54"/>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0" name="Google Shape;12840;p54"/>
          <p:cNvGrpSpPr/>
          <p:nvPr/>
        </p:nvGrpSpPr>
        <p:grpSpPr>
          <a:xfrm>
            <a:off x="6264302" y="1316603"/>
            <a:ext cx="234983" cy="360628"/>
            <a:chOff x="6265764" y="1501251"/>
            <a:chExt cx="234983" cy="360628"/>
          </a:xfrm>
        </p:grpSpPr>
        <p:sp>
          <p:nvSpPr>
            <p:cNvPr id="12841" name="Google Shape;12841;p54"/>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54"/>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54"/>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5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5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54"/>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54"/>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54"/>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54"/>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54"/>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54"/>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54"/>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54"/>
          <p:cNvGrpSpPr/>
          <p:nvPr/>
        </p:nvGrpSpPr>
        <p:grpSpPr>
          <a:xfrm>
            <a:off x="6192176" y="3217351"/>
            <a:ext cx="360628" cy="238250"/>
            <a:chOff x="6193639" y="3401998"/>
            <a:chExt cx="360628" cy="238250"/>
          </a:xfrm>
        </p:grpSpPr>
        <p:sp>
          <p:nvSpPr>
            <p:cNvPr id="12854" name="Google Shape;12854;p54"/>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54"/>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54"/>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54"/>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54"/>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54"/>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54"/>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54"/>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54"/>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54"/>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54"/>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54"/>
          <p:cNvGrpSpPr/>
          <p:nvPr/>
        </p:nvGrpSpPr>
        <p:grpSpPr>
          <a:xfrm>
            <a:off x="5800162" y="1316603"/>
            <a:ext cx="246037" cy="360629"/>
            <a:chOff x="5801625" y="1501251"/>
            <a:chExt cx="246037" cy="360629"/>
          </a:xfrm>
        </p:grpSpPr>
        <p:sp>
          <p:nvSpPr>
            <p:cNvPr id="12866" name="Google Shape;12866;p54"/>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54"/>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54"/>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54"/>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54"/>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54"/>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4"/>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54"/>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54"/>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54"/>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54"/>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54"/>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54"/>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54"/>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54"/>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54"/>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54"/>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54"/>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54"/>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54"/>
          <p:cNvGrpSpPr/>
          <p:nvPr/>
        </p:nvGrpSpPr>
        <p:grpSpPr>
          <a:xfrm>
            <a:off x="6640218" y="1796814"/>
            <a:ext cx="352083" cy="360864"/>
            <a:chOff x="6641680" y="1981462"/>
            <a:chExt cx="352083" cy="360864"/>
          </a:xfrm>
        </p:grpSpPr>
        <p:sp>
          <p:nvSpPr>
            <p:cNvPr id="12886" name="Google Shape;12886;p54"/>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54"/>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54"/>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54"/>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54"/>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54"/>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54"/>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4"/>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54"/>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54"/>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54"/>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4"/>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4"/>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54"/>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54"/>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54"/>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54"/>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54"/>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54"/>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54"/>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54"/>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54"/>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54"/>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54"/>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54"/>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54"/>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54"/>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54"/>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54"/>
          <p:cNvGrpSpPr/>
          <p:nvPr/>
        </p:nvGrpSpPr>
        <p:grpSpPr>
          <a:xfrm>
            <a:off x="7203870" y="1316603"/>
            <a:ext cx="198032" cy="360629"/>
            <a:chOff x="7205332" y="1501251"/>
            <a:chExt cx="198032" cy="360629"/>
          </a:xfrm>
        </p:grpSpPr>
        <p:sp>
          <p:nvSpPr>
            <p:cNvPr id="12915" name="Google Shape;12915;p54"/>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54"/>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54"/>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54"/>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54"/>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54"/>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54"/>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54"/>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54"/>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54"/>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54"/>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54"/>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54"/>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54"/>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54"/>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54"/>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54"/>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54"/>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54"/>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54"/>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54"/>
          <p:cNvGrpSpPr/>
          <p:nvPr/>
        </p:nvGrpSpPr>
        <p:grpSpPr>
          <a:xfrm>
            <a:off x="7686851" y="1316603"/>
            <a:ext cx="153058" cy="360628"/>
            <a:chOff x="7688313" y="1501251"/>
            <a:chExt cx="153058" cy="360628"/>
          </a:xfrm>
        </p:grpSpPr>
        <p:sp>
          <p:nvSpPr>
            <p:cNvPr id="12936" name="Google Shape;12936;p54"/>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54"/>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54"/>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4"/>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4"/>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54"/>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54"/>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4"/>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4"/>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4"/>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4"/>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54"/>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54"/>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54"/>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4"/>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4"/>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2" name="Google Shape;12952;p54"/>
          <p:cNvGrpSpPr/>
          <p:nvPr/>
        </p:nvGrpSpPr>
        <p:grpSpPr>
          <a:xfrm>
            <a:off x="8148716" y="1316603"/>
            <a:ext cx="150811" cy="360628"/>
            <a:chOff x="8150179" y="1501251"/>
            <a:chExt cx="150811" cy="360628"/>
          </a:xfrm>
        </p:grpSpPr>
        <p:sp>
          <p:nvSpPr>
            <p:cNvPr id="12953" name="Google Shape;12953;p54"/>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4"/>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4"/>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4"/>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4"/>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4"/>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54"/>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54"/>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54"/>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54"/>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54"/>
          <p:cNvGrpSpPr/>
          <p:nvPr/>
        </p:nvGrpSpPr>
        <p:grpSpPr>
          <a:xfrm>
            <a:off x="4876405" y="2718298"/>
            <a:ext cx="170149" cy="360629"/>
            <a:chOff x="4877867" y="2902946"/>
            <a:chExt cx="170149" cy="360629"/>
          </a:xfrm>
        </p:grpSpPr>
        <p:sp>
          <p:nvSpPr>
            <p:cNvPr id="12964" name="Google Shape;12964;p54"/>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4"/>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4"/>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4"/>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4"/>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4"/>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54"/>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54"/>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4"/>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4"/>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54"/>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54"/>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54"/>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54"/>
          <p:cNvGrpSpPr/>
          <p:nvPr/>
        </p:nvGrpSpPr>
        <p:grpSpPr>
          <a:xfrm>
            <a:off x="6740227" y="1316028"/>
            <a:ext cx="207962" cy="361203"/>
            <a:chOff x="6741689" y="1500676"/>
            <a:chExt cx="207962" cy="361203"/>
          </a:xfrm>
        </p:grpSpPr>
        <p:sp>
          <p:nvSpPr>
            <p:cNvPr id="12978" name="Google Shape;12978;p54"/>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4"/>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4"/>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4"/>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4"/>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4"/>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4"/>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54"/>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4"/>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4"/>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4"/>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4"/>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4"/>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4"/>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54"/>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54"/>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4"/>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4"/>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54"/>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54"/>
          <p:cNvGrpSpPr/>
          <p:nvPr/>
        </p:nvGrpSpPr>
        <p:grpSpPr>
          <a:xfrm>
            <a:off x="5751164" y="3245757"/>
            <a:ext cx="360628" cy="181464"/>
            <a:chOff x="5752627" y="3430404"/>
            <a:chExt cx="360628" cy="181464"/>
          </a:xfrm>
        </p:grpSpPr>
        <p:sp>
          <p:nvSpPr>
            <p:cNvPr id="12998" name="Google Shape;12998;p54"/>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4"/>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4"/>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54"/>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54"/>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54"/>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54"/>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54"/>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54"/>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54"/>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54"/>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54"/>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54"/>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54"/>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54"/>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54"/>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54"/>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54"/>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4"/>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54"/>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54"/>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4"/>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54"/>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54"/>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4"/>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4"/>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4"/>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4"/>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54"/>
          <p:cNvGrpSpPr/>
          <p:nvPr/>
        </p:nvGrpSpPr>
        <p:grpSpPr>
          <a:xfrm>
            <a:off x="5234237" y="2718351"/>
            <a:ext cx="361909" cy="360759"/>
            <a:chOff x="5235700" y="2902998"/>
            <a:chExt cx="361909" cy="360759"/>
          </a:xfrm>
        </p:grpSpPr>
        <p:sp>
          <p:nvSpPr>
            <p:cNvPr id="13027" name="Google Shape;13027;p54"/>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4"/>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54"/>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54"/>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54"/>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4"/>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54"/>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54"/>
          <p:cNvGrpSpPr/>
          <p:nvPr/>
        </p:nvGrpSpPr>
        <p:grpSpPr>
          <a:xfrm>
            <a:off x="6633450" y="3210321"/>
            <a:ext cx="360367" cy="252309"/>
            <a:chOff x="6634912" y="3394969"/>
            <a:chExt cx="360367" cy="252309"/>
          </a:xfrm>
        </p:grpSpPr>
        <p:sp>
          <p:nvSpPr>
            <p:cNvPr id="13035" name="Google Shape;13035;p54"/>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4"/>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54"/>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54"/>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54"/>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54"/>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54"/>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54"/>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54"/>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54"/>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54"/>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54"/>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54"/>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54"/>
          <p:cNvGrpSpPr/>
          <p:nvPr/>
        </p:nvGrpSpPr>
        <p:grpSpPr>
          <a:xfrm>
            <a:off x="7057867" y="3156148"/>
            <a:ext cx="377170" cy="360655"/>
            <a:chOff x="7059330" y="3340796"/>
            <a:chExt cx="377170" cy="360655"/>
          </a:xfrm>
        </p:grpSpPr>
        <p:sp>
          <p:nvSpPr>
            <p:cNvPr id="13049" name="Google Shape;13049;p54"/>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54"/>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54"/>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54"/>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54"/>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54"/>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54"/>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54"/>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54"/>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54"/>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54"/>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4"/>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54"/>
          <p:cNvGrpSpPr/>
          <p:nvPr/>
        </p:nvGrpSpPr>
        <p:grpSpPr>
          <a:xfrm>
            <a:off x="7956486" y="3190983"/>
            <a:ext cx="360629" cy="291012"/>
            <a:chOff x="7957948" y="3375631"/>
            <a:chExt cx="360629" cy="291012"/>
          </a:xfrm>
        </p:grpSpPr>
        <p:sp>
          <p:nvSpPr>
            <p:cNvPr id="13062" name="Google Shape;13062;p54"/>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4"/>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54"/>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54"/>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4"/>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54"/>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54"/>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54"/>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54"/>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54"/>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54"/>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54"/>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54"/>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54"/>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54"/>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54"/>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54"/>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54"/>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54"/>
          <p:cNvGrpSpPr/>
          <p:nvPr/>
        </p:nvGrpSpPr>
        <p:grpSpPr>
          <a:xfrm>
            <a:off x="6197194" y="3683241"/>
            <a:ext cx="347562" cy="227954"/>
            <a:chOff x="6198656" y="3867888"/>
            <a:chExt cx="347562" cy="227954"/>
          </a:xfrm>
        </p:grpSpPr>
        <p:sp>
          <p:nvSpPr>
            <p:cNvPr id="13081" name="Google Shape;13081;p54"/>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54"/>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54"/>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54"/>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54"/>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54"/>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54"/>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4"/>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4"/>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54"/>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54"/>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54"/>
          <p:cNvGrpSpPr/>
          <p:nvPr/>
        </p:nvGrpSpPr>
        <p:grpSpPr>
          <a:xfrm>
            <a:off x="5705432" y="3634504"/>
            <a:ext cx="349392" cy="325454"/>
            <a:chOff x="5706895" y="3819151"/>
            <a:chExt cx="349392" cy="325454"/>
          </a:xfrm>
        </p:grpSpPr>
        <p:sp>
          <p:nvSpPr>
            <p:cNvPr id="13093" name="Google Shape;13093;p54"/>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54"/>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54"/>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54"/>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54"/>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54"/>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54"/>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54"/>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54"/>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54"/>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54"/>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54"/>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54"/>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54"/>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54"/>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54"/>
          <p:cNvGrpSpPr/>
          <p:nvPr/>
        </p:nvGrpSpPr>
        <p:grpSpPr>
          <a:xfrm>
            <a:off x="7647155" y="3156096"/>
            <a:ext cx="97265" cy="360393"/>
            <a:chOff x="7648618" y="3340744"/>
            <a:chExt cx="97265" cy="360393"/>
          </a:xfrm>
        </p:grpSpPr>
        <p:sp>
          <p:nvSpPr>
            <p:cNvPr id="13109" name="Google Shape;13109;p54"/>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54"/>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54"/>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54"/>
          <p:cNvGrpSpPr/>
          <p:nvPr/>
        </p:nvGrpSpPr>
        <p:grpSpPr>
          <a:xfrm>
            <a:off x="7162894" y="3606019"/>
            <a:ext cx="385507" cy="382501"/>
            <a:chOff x="7164356" y="3790667"/>
            <a:chExt cx="385507" cy="382501"/>
          </a:xfrm>
        </p:grpSpPr>
        <p:sp>
          <p:nvSpPr>
            <p:cNvPr id="13113" name="Google Shape;13113;p54"/>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54"/>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54"/>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54"/>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54"/>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54"/>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54"/>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54"/>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54"/>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54"/>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54"/>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54"/>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54"/>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54"/>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54"/>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54"/>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54"/>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54"/>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54"/>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54"/>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54"/>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54"/>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54"/>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54"/>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54"/>
          <p:cNvGrpSpPr/>
          <p:nvPr/>
        </p:nvGrpSpPr>
        <p:grpSpPr>
          <a:xfrm>
            <a:off x="6668937" y="3641821"/>
            <a:ext cx="387911" cy="310846"/>
            <a:chOff x="6670400" y="3826468"/>
            <a:chExt cx="387911" cy="310846"/>
          </a:xfrm>
        </p:grpSpPr>
        <p:sp>
          <p:nvSpPr>
            <p:cNvPr id="13138" name="Google Shape;13138;p54"/>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4"/>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54"/>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54"/>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4"/>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54"/>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54"/>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54"/>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54"/>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54"/>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4"/>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4"/>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4"/>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4"/>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4"/>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54"/>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54"/>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54"/>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6" name="Google Shape;13156;p54"/>
          <p:cNvGrpSpPr/>
          <p:nvPr/>
        </p:nvGrpSpPr>
        <p:grpSpPr>
          <a:xfrm>
            <a:off x="7660718" y="3618798"/>
            <a:ext cx="302823" cy="360498"/>
            <a:chOff x="7662181" y="3803446"/>
            <a:chExt cx="302823" cy="360498"/>
          </a:xfrm>
        </p:grpSpPr>
        <p:sp>
          <p:nvSpPr>
            <p:cNvPr id="13157" name="Google Shape;13157;p54"/>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54"/>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54"/>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54"/>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4"/>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4"/>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54"/>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54"/>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54"/>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4"/>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54"/>
          <p:cNvGrpSpPr/>
          <p:nvPr/>
        </p:nvGrpSpPr>
        <p:grpSpPr>
          <a:xfrm>
            <a:off x="5205099" y="3619347"/>
            <a:ext cx="363895" cy="355663"/>
            <a:chOff x="5206562" y="3803994"/>
            <a:chExt cx="363895" cy="355663"/>
          </a:xfrm>
        </p:grpSpPr>
        <p:sp>
          <p:nvSpPr>
            <p:cNvPr id="13168" name="Google Shape;13168;p54"/>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54"/>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54"/>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54"/>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54"/>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54"/>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54"/>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54"/>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54"/>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4"/>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54"/>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54"/>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54"/>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54"/>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2" name="Google Shape;13182;p5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3183" name="Google Shape;13183;p5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715099" y="535000"/>
            <a:ext cx="5135573"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Image Generation Context</a:t>
            </a:r>
            <a:endParaRPr dirty="0"/>
          </a:p>
        </p:txBody>
      </p:sp>
      <p:sp>
        <p:nvSpPr>
          <p:cNvPr id="282" name="Google Shape;282;p25"/>
          <p:cNvSpPr txBox="1">
            <a:spLocks noGrp="1"/>
          </p:cNvSpPr>
          <p:nvPr>
            <p:ph type="body" idx="1"/>
          </p:nvPr>
        </p:nvSpPr>
        <p:spPr>
          <a:xfrm>
            <a:off x="715099" y="1242400"/>
            <a:ext cx="4644921" cy="3366000"/>
          </a:xfrm>
          <a:prstGeom prst="rect">
            <a:avLst/>
          </a:prstGeom>
        </p:spPr>
        <p:txBody>
          <a:bodyPr spcFirstLastPara="1" wrap="square" lIns="91425" tIns="91425" rIns="91425" bIns="91425" anchor="t" anchorCtr="0">
            <a:noAutofit/>
          </a:bodyPr>
          <a:lstStyle/>
          <a:p>
            <a:pPr marL="285750" indent="-285750" algn="just">
              <a:spcAft>
                <a:spcPts val="600"/>
              </a:spcAft>
            </a:pPr>
            <a:r>
              <a:rPr lang="en-US" dirty="0"/>
              <a:t>Current image generation models have demonstrated proficiency in specialized tasks. </a:t>
            </a:r>
          </a:p>
          <a:p>
            <a:pPr marL="742950" lvl="1" indent="-285750" algn="just">
              <a:spcAft>
                <a:spcPts val="600"/>
              </a:spcAft>
            </a:pPr>
            <a:r>
              <a:rPr lang="en-US" dirty="0"/>
              <a:t>In the text-to-image generation filed models such as the SD series, DALL-E, and Imagen</a:t>
            </a:r>
          </a:p>
          <a:p>
            <a:pPr marL="742950" lvl="1" indent="-285750" algn="just">
              <a:spcAft>
                <a:spcPts val="600"/>
              </a:spcAft>
            </a:pPr>
            <a:r>
              <a:rPr lang="en-US" dirty="0"/>
              <a:t>For specific tasks: ControlNet, </a:t>
            </a:r>
            <a:r>
              <a:rPr lang="en-US" dirty="0" err="1"/>
              <a:t>InstandID</a:t>
            </a:r>
            <a:r>
              <a:rPr lang="en-US" dirty="0"/>
              <a:t>, and InstructPix2Pix.</a:t>
            </a:r>
          </a:p>
          <a:p>
            <a:pPr marL="742950" lvl="1" indent="-285750" algn="just">
              <a:spcAft>
                <a:spcPts val="600"/>
              </a:spcAft>
            </a:pPr>
            <a:endParaRPr lang="en-US" dirty="0"/>
          </a:p>
          <a:p>
            <a:pPr marL="285750" indent="-285750" algn="just">
              <a:spcAft>
                <a:spcPts val="600"/>
              </a:spcAft>
            </a:pPr>
            <a:r>
              <a:rPr lang="en-US" dirty="0"/>
              <a:t>For each new task, designing a specific module and fine-tuning it is necessary, which hinders the development of image generation.</a:t>
            </a:r>
          </a:p>
        </p:txBody>
      </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pic>
        <p:nvPicPr>
          <p:cNvPr id="6" name="Picture 5">
            <a:extLst>
              <a:ext uri="{FF2B5EF4-FFF2-40B4-BE49-F238E27FC236}">
                <a16:creationId xmlns:a16="http://schemas.microsoft.com/office/drawing/2014/main" id="{66200142-6E7E-DDDF-B53C-6675B15EEFAA}"/>
              </a:ext>
            </a:extLst>
          </p:cNvPr>
          <p:cNvPicPr>
            <a:picLocks noChangeAspect="1"/>
          </p:cNvPicPr>
          <p:nvPr/>
        </p:nvPicPr>
        <p:blipFill>
          <a:blip r:embed="rId3"/>
          <a:stretch>
            <a:fillRect/>
          </a:stretch>
        </p:blipFill>
        <p:spPr>
          <a:xfrm>
            <a:off x="5684188" y="989541"/>
            <a:ext cx="3308124" cy="32793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87"/>
        <p:cNvGrpSpPr/>
        <p:nvPr/>
      </p:nvGrpSpPr>
      <p:grpSpPr>
        <a:xfrm>
          <a:off x="0" y="0"/>
          <a:ext cx="0" cy="0"/>
          <a:chOff x="0" y="0"/>
          <a:chExt cx="0" cy="0"/>
        </a:xfrm>
      </p:grpSpPr>
      <p:grpSp>
        <p:nvGrpSpPr>
          <p:cNvPr id="13188" name="Google Shape;13188;p55"/>
          <p:cNvGrpSpPr/>
          <p:nvPr/>
        </p:nvGrpSpPr>
        <p:grpSpPr>
          <a:xfrm>
            <a:off x="4655438" y="1588417"/>
            <a:ext cx="369948" cy="370132"/>
            <a:chOff x="4682526" y="1512217"/>
            <a:chExt cx="369948" cy="370132"/>
          </a:xfrm>
        </p:grpSpPr>
        <p:sp>
          <p:nvSpPr>
            <p:cNvPr id="13189" name="Google Shape;13189;p55"/>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5"/>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5"/>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5"/>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5"/>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55"/>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55"/>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55"/>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55"/>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55"/>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55"/>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55"/>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55"/>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55"/>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55"/>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55"/>
          <p:cNvGrpSpPr/>
          <p:nvPr/>
        </p:nvGrpSpPr>
        <p:grpSpPr>
          <a:xfrm>
            <a:off x="3565345" y="2056412"/>
            <a:ext cx="381542" cy="370079"/>
            <a:chOff x="3592433" y="1980212"/>
            <a:chExt cx="381542" cy="370079"/>
          </a:xfrm>
        </p:grpSpPr>
        <p:sp>
          <p:nvSpPr>
            <p:cNvPr id="13205" name="Google Shape;13205;p55"/>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55"/>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55"/>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55"/>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55"/>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55"/>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55"/>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55"/>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55"/>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55"/>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55"/>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55"/>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7" name="Google Shape;13217;p55"/>
          <p:cNvGrpSpPr/>
          <p:nvPr/>
        </p:nvGrpSpPr>
        <p:grpSpPr>
          <a:xfrm>
            <a:off x="1371494" y="3049690"/>
            <a:ext cx="371391" cy="235126"/>
            <a:chOff x="1398582" y="2973490"/>
            <a:chExt cx="371391" cy="235126"/>
          </a:xfrm>
        </p:grpSpPr>
        <p:sp>
          <p:nvSpPr>
            <p:cNvPr id="13218" name="Google Shape;13218;p55"/>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5"/>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5"/>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55"/>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55"/>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55"/>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55"/>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55"/>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55"/>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55"/>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55"/>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55"/>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55"/>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55"/>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55"/>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55"/>
          <p:cNvGrpSpPr/>
          <p:nvPr/>
        </p:nvGrpSpPr>
        <p:grpSpPr>
          <a:xfrm>
            <a:off x="823707" y="1588417"/>
            <a:ext cx="370132" cy="370132"/>
            <a:chOff x="850795" y="1512217"/>
            <a:chExt cx="370132" cy="370132"/>
          </a:xfrm>
        </p:grpSpPr>
        <p:sp>
          <p:nvSpPr>
            <p:cNvPr id="13234" name="Google Shape;13234;p55"/>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55"/>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55"/>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55"/>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55"/>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55"/>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55"/>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55"/>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55"/>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55"/>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55"/>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55"/>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55"/>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55"/>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55"/>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55"/>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55"/>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55"/>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55"/>
          <p:cNvGrpSpPr/>
          <p:nvPr/>
        </p:nvGrpSpPr>
        <p:grpSpPr>
          <a:xfrm>
            <a:off x="8011409" y="2982279"/>
            <a:ext cx="236568" cy="370105"/>
            <a:chOff x="8038497" y="2906079"/>
            <a:chExt cx="236568" cy="370105"/>
          </a:xfrm>
        </p:grpSpPr>
        <p:sp>
          <p:nvSpPr>
            <p:cNvPr id="13253" name="Google Shape;13253;p55"/>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55"/>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55"/>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55"/>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55"/>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55"/>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55"/>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55"/>
          <p:cNvGrpSpPr/>
          <p:nvPr/>
        </p:nvGrpSpPr>
        <p:grpSpPr>
          <a:xfrm>
            <a:off x="6297042" y="1642503"/>
            <a:ext cx="370630" cy="261802"/>
            <a:chOff x="6324130" y="1566303"/>
            <a:chExt cx="370630" cy="261802"/>
          </a:xfrm>
        </p:grpSpPr>
        <p:sp>
          <p:nvSpPr>
            <p:cNvPr id="13261" name="Google Shape;13261;p55"/>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55"/>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55"/>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55"/>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55"/>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55"/>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55"/>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55"/>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55"/>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55"/>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55"/>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55"/>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55"/>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55"/>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55"/>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55"/>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55"/>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55"/>
          <p:cNvGrpSpPr/>
          <p:nvPr/>
        </p:nvGrpSpPr>
        <p:grpSpPr>
          <a:xfrm>
            <a:off x="5205192" y="2102787"/>
            <a:ext cx="370840" cy="353213"/>
            <a:chOff x="5232280" y="2026587"/>
            <a:chExt cx="370840" cy="353213"/>
          </a:xfrm>
        </p:grpSpPr>
        <p:sp>
          <p:nvSpPr>
            <p:cNvPr id="13279" name="Google Shape;13279;p55"/>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55"/>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55"/>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55"/>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55"/>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55"/>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55"/>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55"/>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55"/>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55"/>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55"/>
          <p:cNvGrpSpPr/>
          <p:nvPr/>
        </p:nvGrpSpPr>
        <p:grpSpPr>
          <a:xfrm>
            <a:off x="7941873" y="2511529"/>
            <a:ext cx="379548" cy="365331"/>
            <a:chOff x="7968961" y="2435329"/>
            <a:chExt cx="379548" cy="365331"/>
          </a:xfrm>
        </p:grpSpPr>
        <p:sp>
          <p:nvSpPr>
            <p:cNvPr id="13290" name="Google Shape;13290;p55"/>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55"/>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55"/>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55"/>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55"/>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55"/>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55"/>
          <p:cNvGrpSpPr/>
          <p:nvPr/>
        </p:nvGrpSpPr>
        <p:grpSpPr>
          <a:xfrm>
            <a:off x="4109591" y="2191523"/>
            <a:ext cx="373305" cy="223217"/>
            <a:chOff x="4136679" y="2115323"/>
            <a:chExt cx="373305" cy="223217"/>
          </a:xfrm>
        </p:grpSpPr>
        <p:sp>
          <p:nvSpPr>
            <p:cNvPr id="13297" name="Google Shape;13297;p55"/>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55"/>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55"/>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55"/>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55"/>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55"/>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55"/>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55"/>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55"/>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55"/>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55"/>
          <p:cNvGrpSpPr/>
          <p:nvPr/>
        </p:nvGrpSpPr>
        <p:grpSpPr>
          <a:xfrm>
            <a:off x="7396735" y="2540277"/>
            <a:ext cx="372046" cy="307730"/>
            <a:chOff x="7423823" y="2464077"/>
            <a:chExt cx="372046" cy="307730"/>
          </a:xfrm>
        </p:grpSpPr>
        <p:sp>
          <p:nvSpPr>
            <p:cNvPr id="13308" name="Google Shape;13308;p55"/>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55"/>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55"/>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55"/>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55"/>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55"/>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55"/>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55"/>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55"/>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55"/>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55"/>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55"/>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55"/>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55"/>
          <p:cNvGrpSpPr/>
          <p:nvPr/>
        </p:nvGrpSpPr>
        <p:grpSpPr>
          <a:xfrm>
            <a:off x="3855423" y="3441356"/>
            <a:ext cx="295061" cy="370263"/>
            <a:chOff x="3882511" y="3365156"/>
            <a:chExt cx="295061" cy="370263"/>
          </a:xfrm>
        </p:grpSpPr>
        <p:sp>
          <p:nvSpPr>
            <p:cNvPr id="13322" name="Google Shape;13322;p55"/>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55"/>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55"/>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55"/>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55"/>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55"/>
          <p:cNvGrpSpPr/>
          <p:nvPr/>
        </p:nvGrpSpPr>
        <p:grpSpPr>
          <a:xfrm>
            <a:off x="5202700" y="1588417"/>
            <a:ext cx="370132" cy="370132"/>
            <a:chOff x="5229788" y="1512217"/>
            <a:chExt cx="370132" cy="370132"/>
          </a:xfrm>
        </p:grpSpPr>
        <p:sp>
          <p:nvSpPr>
            <p:cNvPr id="13328" name="Google Shape;13328;p55"/>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55"/>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55"/>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55"/>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55"/>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55"/>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55"/>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55"/>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55"/>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55"/>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55"/>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55"/>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55"/>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55"/>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55"/>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55"/>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55"/>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55"/>
          <p:cNvGrpSpPr/>
          <p:nvPr/>
        </p:nvGrpSpPr>
        <p:grpSpPr>
          <a:xfrm>
            <a:off x="6014781" y="3441592"/>
            <a:ext cx="373882" cy="370053"/>
            <a:chOff x="6041869" y="3365392"/>
            <a:chExt cx="373882" cy="370053"/>
          </a:xfrm>
        </p:grpSpPr>
        <p:sp>
          <p:nvSpPr>
            <p:cNvPr id="13346" name="Google Shape;13346;p55"/>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55"/>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55"/>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55"/>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55"/>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55"/>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55"/>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55"/>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55"/>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55"/>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55"/>
          <p:cNvGrpSpPr/>
          <p:nvPr/>
        </p:nvGrpSpPr>
        <p:grpSpPr>
          <a:xfrm>
            <a:off x="4657221" y="2163693"/>
            <a:ext cx="374748" cy="279140"/>
            <a:chOff x="4684309" y="2087493"/>
            <a:chExt cx="374748" cy="279140"/>
          </a:xfrm>
        </p:grpSpPr>
        <p:sp>
          <p:nvSpPr>
            <p:cNvPr id="13357" name="Google Shape;13357;p55"/>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55"/>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55"/>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55"/>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55"/>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55"/>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55"/>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55"/>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55"/>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55"/>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55"/>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55"/>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9" name="Google Shape;13369;p55"/>
          <p:cNvGrpSpPr/>
          <p:nvPr/>
        </p:nvGrpSpPr>
        <p:grpSpPr>
          <a:xfrm>
            <a:off x="7494022" y="2982331"/>
            <a:ext cx="175400" cy="370053"/>
            <a:chOff x="7521110" y="2906131"/>
            <a:chExt cx="175400" cy="370053"/>
          </a:xfrm>
        </p:grpSpPr>
        <p:sp>
          <p:nvSpPr>
            <p:cNvPr id="13370" name="Google Shape;13370;p55"/>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55"/>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55"/>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55"/>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55"/>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55"/>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55"/>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55"/>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55"/>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55"/>
          <p:cNvGrpSpPr/>
          <p:nvPr/>
        </p:nvGrpSpPr>
        <p:grpSpPr>
          <a:xfrm>
            <a:off x="3559837" y="1599486"/>
            <a:ext cx="371023" cy="347915"/>
            <a:chOff x="3586925" y="1523286"/>
            <a:chExt cx="371023" cy="347915"/>
          </a:xfrm>
        </p:grpSpPr>
        <p:sp>
          <p:nvSpPr>
            <p:cNvPr id="13380" name="Google Shape;13380;p55"/>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55"/>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55"/>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55"/>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55"/>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55"/>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55"/>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55"/>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55"/>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55"/>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55"/>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55"/>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55"/>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55"/>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55"/>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55"/>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55"/>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55"/>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55"/>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9" name="Google Shape;13399;p55"/>
          <p:cNvGrpSpPr/>
          <p:nvPr/>
        </p:nvGrpSpPr>
        <p:grpSpPr>
          <a:xfrm>
            <a:off x="6848921" y="2551661"/>
            <a:ext cx="370158" cy="285120"/>
            <a:chOff x="6876009" y="2475461"/>
            <a:chExt cx="370158" cy="285120"/>
          </a:xfrm>
        </p:grpSpPr>
        <p:sp>
          <p:nvSpPr>
            <p:cNvPr id="13400" name="Google Shape;13400;p55"/>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55"/>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55"/>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55"/>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55"/>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55"/>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55"/>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55"/>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55"/>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55"/>
          <p:cNvGrpSpPr/>
          <p:nvPr/>
        </p:nvGrpSpPr>
        <p:grpSpPr>
          <a:xfrm>
            <a:off x="6301134" y="2522047"/>
            <a:ext cx="370158" cy="344269"/>
            <a:chOff x="6328222" y="2445847"/>
            <a:chExt cx="370158" cy="344269"/>
          </a:xfrm>
        </p:grpSpPr>
        <p:sp>
          <p:nvSpPr>
            <p:cNvPr id="13410" name="Google Shape;13410;p55"/>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55"/>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55"/>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55"/>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55"/>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55"/>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55"/>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55"/>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55"/>
          <p:cNvGrpSpPr/>
          <p:nvPr/>
        </p:nvGrpSpPr>
        <p:grpSpPr>
          <a:xfrm>
            <a:off x="5222452" y="2509142"/>
            <a:ext cx="351639" cy="370184"/>
            <a:chOff x="5249540" y="2432942"/>
            <a:chExt cx="351639" cy="370184"/>
          </a:xfrm>
        </p:grpSpPr>
        <p:sp>
          <p:nvSpPr>
            <p:cNvPr id="13419" name="Google Shape;13419;p55"/>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55"/>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55"/>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55"/>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55"/>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55"/>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55"/>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55"/>
          <p:cNvGrpSpPr/>
          <p:nvPr/>
        </p:nvGrpSpPr>
        <p:grpSpPr>
          <a:xfrm>
            <a:off x="4109959" y="2558376"/>
            <a:ext cx="371102" cy="271585"/>
            <a:chOff x="4137047" y="2482176"/>
            <a:chExt cx="371102" cy="271585"/>
          </a:xfrm>
        </p:grpSpPr>
        <p:sp>
          <p:nvSpPr>
            <p:cNvPr id="13427" name="Google Shape;13427;p55"/>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55"/>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55"/>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55"/>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55"/>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55"/>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55"/>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55"/>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55"/>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55"/>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55"/>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55"/>
          <p:cNvGrpSpPr/>
          <p:nvPr/>
        </p:nvGrpSpPr>
        <p:grpSpPr>
          <a:xfrm>
            <a:off x="4659346" y="2509116"/>
            <a:ext cx="367377" cy="370079"/>
            <a:chOff x="4686434" y="2432916"/>
            <a:chExt cx="367377" cy="370079"/>
          </a:xfrm>
        </p:grpSpPr>
        <p:sp>
          <p:nvSpPr>
            <p:cNvPr id="13439" name="Google Shape;13439;p55"/>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55"/>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55"/>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55"/>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55"/>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55"/>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55"/>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55"/>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55"/>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55"/>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55"/>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55"/>
          <p:cNvGrpSpPr/>
          <p:nvPr/>
        </p:nvGrpSpPr>
        <p:grpSpPr>
          <a:xfrm>
            <a:off x="6301134" y="2132506"/>
            <a:ext cx="372099" cy="293986"/>
            <a:chOff x="6328222" y="2056306"/>
            <a:chExt cx="372099" cy="293986"/>
          </a:xfrm>
        </p:grpSpPr>
        <p:sp>
          <p:nvSpPr>
            <p:cNvPr id="13451" name="Google Shape;13451;p55"/>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55"/>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55"/>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55"/>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55"/>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55"/>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55"/>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55"/>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55"/>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55"/>
          <p:cNvGrpSpPr/>
          <p:nvPr/>
        </p:nvGrpSpPr>
        <p:grpSpPr>
          <a:xfrm>
            <a:off x="5762239" y="2509168"/>
            <a:ext cx="352531" cy="370132"/>
            <a:chOff x="5789327" y="2432968"/>
            <a:chExt cx="352531" cy="370132"/>
          </a:xfrm>
        </p:grpSpPr>
        <p:sp>
          <p:nvSpPr>
            <p:cNvPr id="13461" name="Google Shape;13461;p55"/>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55"/>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55"/>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55"/>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55"/>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55"/>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55"/>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55"/>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55"/>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55"/>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55"/>
          <p:cNvGrpSpPr/>
          <p:nvPr/>
        </p:nvGrpSpPr>
        <p:grpSpPr>
          <a:xfrm>
            <a:off x="847524" y="2056334"/>
            <a:ext cx="322314" cy="370158"/>
            <a:chOff x="874612" y="1980134"/>
            <a:chExt cx="322314" cy="370158"/>
          </a:xfrm>
        </p:grpSpPr>
        <p:sp>
          <p:nvSpPr>
            <p:cNvPr id="13472" name="Google Shape;13472;p55"/>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55"/>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55"/>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55"/>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55"/>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55"/>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55"/>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55"/>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55"/>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55"/>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55"/>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55"/>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55"/>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55"/>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55"/>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55"/>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55"/>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55"/>
          <p:cNvGrpSpPr/>
          <p:nvPr/>
        </p:nvGrpSpPr>
        <p:grpSpPr>
          <a:xfrm>
            <a:off x="3012574" y="2590980"/>
            <a:ext cx="374223" cy="329764"/>
            <a:chOff x="3039662" y="2514780"/>
            <a:chExt cx="374223" cy="329764"/>
          </a:xfrm>
        </p:grpSpPr>
        <p:sp>
          <p:nvSpPr>
            <p:cNvPr id="13490" name="Google Shape;13490;p55"/>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55"/>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55"/>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55"/>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55"/>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55"/>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55"/>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55"/>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55"/>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55"/>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55"/>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55"/>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55"/>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55"/>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55"/>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55"/>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55"/>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55"/>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55"/>
          <p:cNvGrpSpPr/>
          <p:nvPr/>
        </p:nvGrpSpPr>
        <p:grpSpPr>
          <a:xfrm>
            <a:off x="1919281" y="2639322"/>
            <a:ext cx="374066" cy="233395"/>
            <a:chOff x="1946369" y="2563122"/>
            <a:chExt cx="374066" cy="233395"/>
          </a:xfrm>
        </p:grpSpPr>
        <p:sp>
          <p:nvSpPr>
            <p:cNvPr id="13509" name="Google Shape;13509;p55"/>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55"/>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55"/>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55"/>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55"/>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55"/>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55"/>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55"/>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55"/>
          <p:cNvGrpSpPr/>
          <p:nvPr/>
        </p:nvGrpSpPr>
        <p:grpSpPr>
          <a:xfrm>
            <a:off x="4108175" y="2982384"/>
            <a:ext cx="374040" cy="370184"/>
            <a:chOff x="4135263" y="2906184"/>
            <a:chExt cx="374040" cy="370184"/>
          </a:xfrm>
        </p:grpSpPr>
        <p:sp>
          <p:nvSpPr>
            <p:cNvPr id="13518" name="Google Shape;13518;p55"/>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55"/>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55"/>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55"/>
          <p:cNvGrpSpPr/>
          <p:nvPr/>
        </p:nvGrpSpPr>
        <p:grpSpPr>
          <a:xfrm>
            <a:off x="4656513" y="2982384"/>
            <a:ext cx="372676" cy="370184"/>
            <a:chOff x="4683601" y="2906184"/>
            <a:chExt cx="372676" cy="370184"/>
          </a:xfrm>
        </p:grpSpPr>
        <p:sp>
          <p:nvSpPr>
            <p:cNvPr id="13522" name="Google Shape;13522;p55"/>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55"/>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55"/>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55"/>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55"/>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55"/>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55"/>
          <p:cNvGrpSpPr/>
          <p:nvPr/>
        </p:nvGrpSpPr>
        <p:grpSpPr>
          <a:xfrm>
            <a:off x="843720" y="2982253"/>
            <a:ext cx="329134" cy="370132"/>
            <a:chOff x="870808" y="2906053"/>
            <a:chExt cx="329134" cy="370132"/>
          </a:xfrm>
        </p:grpSpPr>
        <p:sp>
          <p:nvSpPr>
            <p:cNvPr id="13529" name="Google Shape;13529;p55"/>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55"/>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55"/>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55"/>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55"/>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55"/>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55"/>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55"/>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55"/>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55"/>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55"/>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55"/>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55"/>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55"/>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55"/>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55"/>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55"/>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55"/>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55"/>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55"/>
          <p:cNvGrpSpPr/>
          <p:nvPr/>
        </p:nvGrpSpPr>
        <p:grpSpPr>
          <a:xfrm>
            <a:off x="1916790" y="2985269"/>
            <a:ext cx="374774" cy="364282"/>
            <a:chOff x="1943878" y="2909069"/>
            <a:chExt cx="374774" cy="364282"/>
          </a:xfrm>
        </p:grpSpPr>
        <p:sp>
          <p:nvSpPr>
            <p:cNvPr id="13549" name="Google Shape;13549;p55"/>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55"/>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55"/>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55"/>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55"/>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55"/>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55"/>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55"/>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55"/>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55"/>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55"/>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55"/>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55"/>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55"/>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55"/>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55"/>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55"/>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55"/>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55"/>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55"/>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55"/>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55"/>
          <p:cNvGrpSpPr/>
          <p:nvPr/>
        </p:nvGrpSpPr>
        <p:grpSpPr>
          <a:xfrm>
            <a:off x="1100984" y="3441461"/>
            <a:ext cx="328872" cy="370158"/>
            <a:chOff x="1128072" y="3365261"/>
            <a:chExt cx="328872" cy="370158"/>
          </a:xfrm>
        </p:grpSpPr>
        <p:sp>
          <p:nvSpPr>
            <p:cNvPr id="13571" name="Google Shape;13571;p55"/>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55"/>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55"/>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55"/>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55"/>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55"/>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55"/>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55"/>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55"/>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55"/>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55"/>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55"/>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55"/>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55"/>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55"/>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55"/>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55"/>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55"/>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55"/>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55"/>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55"/>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55"/>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55"/>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55"/>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55"/>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55"/>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55"/>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55"/>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55"/>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55"/>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55"/>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55"/>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55"/>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55"/>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55"/>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55"/>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55"/>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55"/>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55"/>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55"/>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55"/>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55"/>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55"/>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55"/>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55"/>
          <p:cNvGrpSpPr/>
          <p:nvPr/>
        </p:nvGrpSpPr>
        <p:grpSpPr>
          <a:xfrm>
            <a:off x="5749779" y="1591381"/>
            <a:ext cx="370866" cy="364151"/>
            <a:chOff x="5776868" y="1515181"/>
            <a:chExt cx="370866" cy="364151"/>
          </a:xfrm>
        </p:grpSpPr>
        <p:sp>
          <p:nvSpPr>
            <p:cNvPr id="13616" name="Google Shape;13616;p55"/>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55"/>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55"/>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55"/>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55"/>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55"/>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55"/>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55"/>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55"/>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55"/>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55"/>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55"/>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55"/>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55"/>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55"/>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55"/>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55"/>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3" name="Google Shape;13633;p55"/>
          <p:cNvGrpSpPr/>
          <p:nvPr/>
        </p:nvGrpSpPr>
        <p:grpSpPr>
          <a:xfrm>
            <a:off x="3550761" y="2509142"/>
            <a:ext cx="393660" cy="370079"/>
            <a:chOff x="3577849" y="2432942"/>
            <a:chExt cx="393660" cy="370079"/>
          </a:xfrm>
        </p:grpSpPr>
        <p:sp>
          <p:nvSpPr>
            <p:cNvPr id="13634" name="Google Shape;13634;p55"/>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55"/>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55"/>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55"/>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55"/>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55"/>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55"/>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55"/>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55"/>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55"/>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55"/>
          <p:cNvGrpSpPr/>
          <p:nvPr/>
        </p:nvGrpSpPr>
        <p:grpSpPr>
          <a:xfrm>
            <a:off x="2466911" y="3003237"/>
            <a:ext cx="370132" cy="328164"/>
            <a:chOff x="2493999" y="2927037"/>
            <a:chExt cx="370132" cy="328164"/>
          </a:xfrm>
        </p:grpSpPr>
        <p:sp>
          <p:nvSpPr>
            <p:cNvPr id="13645" name="Google Shape;13645;p55"/>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55"/>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55"/>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55"/>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55"/>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55"/>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55"/>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55"/>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55"/>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55"/>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55"/>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55"/>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55"/>
          <p:cNvGrpSpPr/>
          <p:nvPr/>
        </p:nvGrpSpPr>
        <p:grpSpPr>
          <a:xfrm>
            <a:off x="3562329" y="3026896"/>
            <a:ext cx="370315" cy="281028"/>
            <a:chOff x="3589417" y="2950696"/>
            <a:chExt cx="370315" cy="281028"/>
          </a:xfrm>
        </p:grpSpPr>
        <p:sp>
          <p:nvSpPr>
            <p:cNvPr id="13658" name="Google Shape;13658;p55"/>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55"/>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55"/>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55"/>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55"/>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55"/>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55"/>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55"/>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55"/>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55"/>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55"/>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55"/>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55"/>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55"/>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55"/>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55"/>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55"/>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55"/>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55"/>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55"/>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55"/>
          <p:cNvGrpSpPr/>
          <p:nvPr/>
        </p:nvGrpSpPr>
        <p:grpSpPr>
          <a:xfrm>
            <a:off x="3005623" y="2987918"/>
            <a:ext cx="396125" cy="359062"/>
            <a:chOff x="3032711" y="2911718"/>
            <a:chExt cx="396125" cy="359062"/>
          </a:xfrm>
        </p:grpSpPr>
        <p:sp>
          <p:nvSpPr>
            <p:cNvPr id="13679" name="Google Shape;13679;p55"/>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55"/>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55"/>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55"/>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55"/>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55"/>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55"/>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55"/>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55"/>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55"/>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55"/>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55"/>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55"/>
          <p:cNvGrpSpPr/>
          <p:nvPr/>
        </p:nvGrpSpPr>
        <p:grpSpPr>
          <a:xfrm>
            <a:off x="7390676" y="1589597"/>
            <a:ext cx="373174" cy="367692"/>
            <a:chOff x="7417764" y="1513397"/>
            <a:chExt cx="373174" cy="367692"/>
          </a:xfrm>
        </p:grpSpPr>
        <p:sp>
          <p:nvSpPr>
            <p:cNvPr id="13692" name="Google Shape;13692;p55"/>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55"/>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55"/>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55"/>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55"/>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55"/>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55"/>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55"/>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55"/>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55"/>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55"/>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55"/>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55"/>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55"/>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55"/>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55"/>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55"/>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55"/>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55"/>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55"/>
          <p:cNvGrpSpPr/>
          <p:nvPr/>
        </p:nvGrpSpPr>
        <p:grpSpPr>
          <a:xfrm>
            <a:off x="6844856" y="1590568"/>
            <a:ext cx="370132" cy="365672"/>
            <a:chOff x="6871944" y="1514368"/>
            <a:chExt cx="370132" cy="365672"/>
          </a:xfrm>
        </p:grpSpPr>
        <p:sp>
          <p:nvSpPr>
            <p:cNvPr id="13712" name="Google Shape;13712;p55"/>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55"/>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55"/>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55"/>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55"/>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55"/>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55"/>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55"/>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55"/>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55"/>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55"/>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55"/>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55"/>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55"/>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55"/>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55"/>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55"/>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55"/>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55"/>
          <p:cNvGrpSpPr/>
          <p:nvPr/>
        </p:nvGrpSpPr>
        <p:grpSpPr>
          <a:xfrm>
            <a:off x="6534843" y="3441461"/>
            <a:ext cx="400375" cy="370184"/>
            <a:chOff x="6561931" y="3365261"/>
            <a:chExt cx="400375" cy="370184"/>
          </a:xfrm>
        </p:grpSpPr>
        <p:sp>
          <p:nvSpPr>
            <p:cNvPr id="13731" name="Google Shape;13731;p55"/>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55"/>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55"/>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55"/>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55"/>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55"/>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55"/>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55"/>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55"/>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55"/>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55"/>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55"/>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55"/>
          <p:cNvGrpSpPr/>
          <p:nvPr/>
        </p:nvGrpSpPr>
        <p:grpSpPr>
          <a:xfrm>
            <a:off x="1915032" y="2062052"/>
            <a:ext cx="378315" cy="358695"/>
            <a:chOff x="1942120" y="1985852"/>
            <a:chExt cx="378315" cy="358695"/>
          </a:xfrm>
        </p:grpSpPr>
        <p:sp>
          <p:nvSpPr>
            <p:cNvPr id="13744" name="Google Shape;13744;p55"/>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55"/>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55"/>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55"/>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55"/>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55"/>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55"/>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55"/>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55"/>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55"/>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55"/>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55"/>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55"/>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55"/>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55"/>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55"/>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55"/>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55"/>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55"/>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55"/>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55"/>
          <p:cNvGrpSpPr/>
          <p:nvPr/>
        </p:nvGrpSpPr>
        <p:grpSpPr>
          <a:xfrm>
            <a:off x="1374327" y="2505418"/>
            <a:ext cx="364282" cy="374197"/>
            <a:chOff x="1401415" y="2429218"/>
            <a:chExt cx="364282" cy="374197"/>
          </a:xfrm>
        </p:grpSpPr>
        <p:sp>
          <p:nvSpPr>
            <p:cNvPr id="13765" name="Google Shape;13765;p55"/>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55"/>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55"/>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55"/>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55"/>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55"/>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55"/>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55"/>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55"/>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55"/>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55"/>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55"/>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55"/>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55"/>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55"/>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55"/>
          <p:cNvGrpSpPr/>
          <p:nvPr/>
        </p:nvGrpSpPr>
        <p:grpSpPr>
          <a:xfrm>
            <a:off x="7083339" y="3441461"/>
            <a:ext cx="400401" cy="370184"/>
            <a:chOff x="7110427" y="3365261"/>
            <a:chExt cx="400401" cy="370184"/>
          </a:xfrm>
        </p:grpSpPr>
        <p:sp>
          <p:nvSpPr>
            <p:cNvPr id="13781" name="Google Shape;13781;p55"/>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55"/>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55"/>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55"/>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55"/>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55"/>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55"/>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55"/>
          <p:cNvGrpSpPr/>
          <p:nvPr/>
        </p:nvGrpSpPr>
        <p:grpSpPr>
          <a:xfrm>
            <a:off x="7631861" y="3439337"/>
            <a:ext cx="400375" cy="370132"/>
            <a:chOff x="7658949" y="3363137"/>
            <a:chExt cx="400375" cy="370132"/>
          </a:xfrm>
        </p:grpSpPr>
        <p:sp>
          <p:nvSpPr>
            <p:cNvPr id="13789" name="Google Shape;13789;p55"/>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55"/>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55"/>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55"/>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55"/>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55"/>
          <p:cNvGrpSpPr/>
          <p:nvPr/>
        </p:nvGrpSpPr>
        <p:grpSpPr>
          <a:xfrm>
            <a:off x="3277393" y="3455589"/>
            <a:ext cx="356623" cy="370105"/>
            <a:chOff x="3307156" y="3365314"/>
            <a:chExt cx="356623" cy="370105"/>
          </a:xfrm>
        </p:grpSpPr>
        <p:sp>
          <p:nvSpPr>
            <p:cNvPr id="13795" name="Google Shape;13795;p55"/>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55"/>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55"/>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55"/>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55"/>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55"/>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55"/>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55"/>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55"/>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55"/>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55"/>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55"/>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55"/>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55"/>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55"/>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55"/>
          <p:cNvGrpSpPr/>
          <p:nvPr/>
        </p:nvGrpSpPr>
        <p:grpSpPr>
          <a:xfrm>
            <a:off x="7395319" y="2056307"/>
            <a:ext cx="372807" cy="370079"/>
            <a:chOff x="7422407" y="1980107"/>
            <a:chExt cx="372807" cy="370079"/>
          </a:xfrm>
        </p:grpSpPr>
        <p:sp>
          <p:nvSpPr>
            <p:cNvPr id="13811" name="Google Shape;13811;p55"/>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55"/>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55"/>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55"/>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55"/>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55"/>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55"/>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55"/>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55"/>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55"/>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55"/>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55"/>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55"/>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4" name="Google Shape;13824;p55"/>
          <p:cNvGrpSpPr/>
          <p:nvPr/>
        </p:nvGrpSpPr>
        <p:grpSpPr>
          <a:xfrm>
            <a:off x="6889053" y="2982384"/>
            <a:ext cx="289737" cy="370394"/>
            <a:chOff x="6916141" y="2906184"/>
            <a:chExt cx="289737" cy="370394"/>
          </a:xfrm>
        </p:grpSpPr>
        <p:sp>
          <p:nvSpPr>
            <p:cNvPr id="13825" name="Google Shape;13825;p55"/>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55"/>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55"/>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55"/>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55"/>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55"/>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55"/>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55"/>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55"/>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55"/>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55"/>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55"/>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55"/>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55"/>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55"/>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55"/>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55"/>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55"/>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55"/>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55"/>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55"/>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55"/>
          <p:cNvGrpSpPr/>
          <p:nvPr/>
        </p:nvGrpSpPr>
        <p:grpSpPr>
          <a:xfrm>
            <a:off x="7943106" y="2089777"/>
            <a:ext cx="372676" cy="331731"/>
            <a:chOff x="7970194" y="2013577"/>
            <a:chExt cx="372676" cy="331731"/>
          </a:xfrm>
        </p:grpSpPr>
        <p:sp>
          <p:nvSpPr>
            <p:cNvPr id="13847" name="Google Shape;13847;p55"/>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55"/>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55"/>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55"/>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55"/>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55"/>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55"/>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55"/>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55"/>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55"/>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55"/>
          <p:cNvGrpSpPr/>
          <p:nvPr/>
        </p:nvGrpSpPr>
        <p:grpSpPr>
          <a:xfrm>
            <a:off x="1389645" y="1588390"/>
            <a:ext cx="332964" cy="370158"/>
            <a:chOff x="1416733" y="1512190"/>
            <a:chExt cx="332964" cy="370158"/>
          </a:xfrm>
        </p:grpSpPr>
        <p:sp>
          <p:nvSpPr>
            <p:cNvPr id="13858" name="Google Shape;13858;p55"/>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55"/>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55"/>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55"/>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55"/>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55"/>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55"/>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55"/>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55"/>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55"/>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55"/>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55"/>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55"/>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55"/>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55"/>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55"/>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55"/>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55"/>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55"/>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7" name="Google Shape;13877;p55"/>
          <p:cNvGrpSpPr/>
          <p:nvPr/>
        </p:nvGrpSpPr>
        <p:grpSpPr>
          <a:xfrm>
            <a:off x="5219278" y="2982305"/>
            <a:ext cx="342852" cy="370079"/>
            <a:chOff x="5246366" y="2906105"/>
            <a:chExt cx="342852" cy="370079"/>
          </a:xfrm>
        </p:grpSpPr>
        <p:sp>
          <p:nvSpPr>
            <p:cNvPr id="13878" name="Google Shape;13878;p55"/>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55"/>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55"/>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55"/>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55"/>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55"/>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55"/>
          <p:cNvGrpSpPr/>
          <p:nvPr/>
        </p:nvGrpSpPr>
        <p:grpSpPr>
          <a:xfrm>
            <a:off x="822579" y="2511083"/>
            <a:ext cx="371259" cy="366249"/>
            <a:chOff x="849667" y="2434883"/>
            <a:chExt cx="371259" cy="366249"/>
          </a:xfrm>
        </p:grpSpPr>
        <p:sp>
          <p:nvSpPr>
            <p:cNvPr id="13885" name="Google Shape;13885;p55"/>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55"/>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55"/>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55"/>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55"/>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55"/>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55"/>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55"/>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55"/>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55"/>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55"/>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55"/>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55"/>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8" name="Google Shape;13898;p55"/>
          <p:cNvGrpSpPr/>
          <p:nvPr/>
        </p:nvGrpSpPr>
        <p:grpSpPr>
          <a:xfrm>
            <a:off x="4389938" y="3441566"/>
            <a:ext cx="332728" cy="370053"/>
            <a:chOff x="4417026" y="3365366"/>
            <a:chExt cx="332728" cy="370053"/>
          </a:xfrm>
        </p:grpSpPr>
        <p:sp>
          <p:nvSpPr>
            <p:cNvPr id="13899" name="Google Shape;13899;p55"/>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55"/>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55"/>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55"/>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55"/>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55"/>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55"/>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55"/>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55"/>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55"/>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55"/>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55"/>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55"/>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55"/>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55"/>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55"/>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55"/>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55"/>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55"/>
          <p:cNvGrpSpPr/>
          <p:nvPr/>
        </p:nvGrpSpPr>
        <p:grpSpPr>
          <a:xfrm>
            <a:off x="2469980" y="2056386"/>
            <a:ext cx="363994" cy="370105"/>
            <a:chOff x="2497068" y="1980186"/>
            <a:chExt cx="363994" cy="370105"/>
          </a:xfrm>
        </p:grpSpPr>
        <p:sp>
          <p:nvSpPr>
            <p:cNvPr id="13918" name="Google Shape;13918;p55"/>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55"/>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55"/>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55"/>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55"/>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55"/>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55"/>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55"/>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55"/>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55"/>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55"/>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55"/>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55"/>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55"/>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55"/>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55"/>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55"/>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55"/>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55"/>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55"/>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55"/>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55"/>
          <p:cNvGrpSpPr/>
          <p:nvPr/>
        </p:nvGrpSpPr>
        <p:grpSpPr>
          <a:xfrm>
            <a:off x="5793190" y="2982358"/>
            <a:ext cx="294904" cy="370027"/>
            <a:chOff x="5820278" y="2906158"/>
            <a:chExt cx="294904" cy="370027"/>
          </a:xfrm>
        </p:grpSpPr>
        <p:sp>
          <p:nvSpPr>
            <p:cNvPr id="13940" name="Google Shape;13940;p55"/>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55"/>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55"/>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55"/>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55"/>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55"/>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55"/>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55"/>
          <p:cNvGrpSpPr/>
          <p:nvPr/>
        </p:nvGrpSpPr>
        <p:grpSpPr>
          <a:xfrm>
            <a:off x="4919731" y="3459429"/>
            <a:ext cx="370132" cy="334223"/>
            <a:chOff x="4946819" y="3383229"/>
            <a:chExt cx="370132" cy="334223"/>
          </a:xfrm>
        </p:grpSpPr>
        <p:sp>
          <p:nvSpPr>
            <p:cNvPr id="13948" name="Google Shape;13948;p55"/>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55"/>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55"/>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55"/>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55"/>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55"/>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55"/>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55"/>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55"/>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55"/>
          <p:cNvGrpSpPr/>
          <p:nvPr/>
        </p:nvGrpSpPr>
        <p:grpSpPr>
          <a:xfrm>
            <a:off x="3011315" y="1615434"/>
            <a:ext cx="375482" cy="316072"/>
            <a:chOff x="3038403" y="1539234"/>
            <a:chExt cx="375482" cy="316072"/>
          </a:xfrm>
        </p:grpSpPr>
        <p:sp>
          <p:nvSpPr>
            <p:cNvPr id="13958" name="Google Shape;13958;p5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9" name="Google Shape;13959;p55"/>
            <p:cNvGrpSpPr/>
            <p:nvPr/>
          </p:nvGrpSpPr>
          <p:grpSpPr>
            <a:xfrm>
              <a:off x="3038403" y="1539234"/>
              <a:ext cx="375482" cy="316072"/>
              <a:chOff x="3038403" y="1539234"/>
              <a:chExt cx="375482" cy="316072"/>
            </a:xfrm>
          </p:grpSpPr>
          <p:sp>
            <p:nvSpPr>
              <p:cNvPr id="13960" name="Google Shape;13960;p55"/>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55"/>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55"/>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55"/>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55"/>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55"/>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55"/>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55"/>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55"/>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69" name="Google Shape;13969;p55"/>
          <p:cNvGrpSpPr/>
          <p:nvPr/>
        </p:nvGrpSpPr>
        <p:grpSpPr>
          <a:xfrm>
            <a:off x="6305777" y="2982331"/>
            <a:ext cx="360846" cy="370184"/>
            <a:chOff x="6332865" y="2906131"/>
            <a:chExt cx="360846" cy="370184"/>
          </a:xfrm>
        </p:grpSpPr>
        <p:sp>
          <p:nvSpPr>
            <p:cNvPr id="13970" name="Google Shape;13970;p55"/>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55"/>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55"/>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55"/>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55"/>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55"/>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55"/>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55"/>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55"/>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55"/>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55"/>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55"/>
          <p:cNvGrpSpPr/>
          <p:nvPr/>
        </p:nvGrpSpPr>
        <p:grpSpPr>
          <a:xfrm>
            <a:off x="4107991" y="1594266"/>
            <a:ext cx="370132" cy="358223"/>
            <a:chOff x="4135079" y="1518066"/>
            <a:chExt cx="370132" cy="358223"/>
          </a:xfrm>
        </p:grpSpPr>
        <p:sp>
          <p:nvSpPr>
            <p:cNvPr id="13982" name="Google Shape;13982;p55"/>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55"/>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55"/>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55"/>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55"/>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55"/>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55"/>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55"/>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55"/>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55"/>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55"/>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55"/>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55"/>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55"/>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55"/>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55"/>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55"/>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55"/>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55"/>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1" name="Google Shape;14001;p55"/>
          <p:cNvGrpSpPr/>
          <p:nvPr/>
        </p:nvGrpSpPr>
        <p:grpSpPr>
          <a:xfrm>
            <a:off x="6851780" y="2056334"/>
            <a:ext cx="361240" cy="370158"/>
            <a:chOff x="6878869" y="1980134"/>
            <a:chExt cx="361240" cy="370158"/>
          </a:xfrm>
        </p:grpSpPr>
        <p:sp>
          <p:nvSpPr>
            <p:cNvPr id="14002" name="Google Shape;14002;p55"/>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55"/>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55"/>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55"/>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55"/>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55"/>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55"/>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55"/>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55"/>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55"/>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55"/>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55"/>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55"/>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5" name="Google Shape;14015;p55"/>
          <p:cNvGrpSpPr/>
          <p:nvPr/>
        </p:nvGrpSpPr>
        <p:grpSpPr>
          <a:xfrm>
            <a:off x="2466911" y="2626233"/>
            <a:ext cx="370132" cy="259467"/>
            <a:chOff x="2493999" y="2550033"/>
            <a:chExt cx="370132" cy="259467"/>
          </a:xfrm>
        </p:grpSpPr>
        <p:sp>
          <p:nvSpPr>
            <p:cNvPr id="14016" name="Google Shape;14016;p55"/>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55"/>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55"/>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55"/>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55"/>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55"/>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55"/>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55"/>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55"/>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55"/>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55"/>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55"/>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55"/>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55"/>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55"/>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55"/>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55"/>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55"/>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55"/>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5" name="Google Shape;14035;p55"/>
          <p:cNvGrpSpPr/>
          <p:nvPr/>
        </p:nvGrpSpPr>
        <p:grpSpPr>
          <a:xfrm>
            <a:off x="1672614" y="3441461"/>
            <a:ext cx="281054" cy="370158"/>
            <a:chOff x="1699703" y="3365261"/>
            <a:chExt cx="281054" cy="370158"/>
          </a:xfrm>
        </p:grpSpPr>
        <p:sp>
          <p:nvSpPr>
            <p:cNvPr id="14036" name="Google Shape;14036;p55"/>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55"/>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55"/>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55"/>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55"/>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55"/>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55"/>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55"/>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55"/>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55"/>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55"/>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55"/>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55"/>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55"/>
          <p:cNvGrpSpPr/>
          <p:nvPr/>
        </p:nvGrpSpPr>
        <p:grpSpPr>
          <a:xfrm>
            <a:off x="7939722" y="1595630"/>
            <a:ext cx="369974" cy="355626"/>
            <a:chOff x="7966810" y="1519430"/>
            <a:chExt cx="369974" cy="355626"/>
          </a:xfrm>
        </p:grpSpPr>
        <p:sp>
          <p:nvSpPr>
            <p:cNvPr id="14050" name="Google Shape;14050;p55"/>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55"/>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55"/>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55"/>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55"/>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55"/>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55"/>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55"/>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55"/>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55"/>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55"/>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55"/>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55"/>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55"/>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55"/>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55"/>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6" name="Google Shape;14066;p55"/>
          <p:cNvGrpSpPr/>
          <p:nvPr/>
        </p:nvGrpSpPr>
        <p:grpSpPr>
          <a:xfrm>
            <a:off x="2765540" y="3441540"/>
            <a:ext cx="290445" cy="370079"/>
            <a:chOff x="2792628" y="3365340"/>
            <a:chExt cx="290445" cy="370079"/>
          </a:xfrm>
        </p:grpSpPr>
        <p:sp>
          <p:nvSpPr>
            <p:cNvPr id="14067" name="Google Shape;14067;p55"/>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55"/>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55"/>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55"/>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55"/>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55"/>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55"/>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55"/>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55"/>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55"/>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55"/>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55"/>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55"/>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55"/>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1" name="Google Shape;14081;p55"/>
          <p:cNvGrpSpPr/>
          <p:nvPr/>
        </p:nvGrpSpPr>
        <p:grpSpPr>
          <a:xfrm>
            <a:off x="1362497" y="2064517"/>
            <a:ext cx="388125" cy="353790"/>
            <a:chOff x="1389585" y="1988317"/>
            <a:chExt cx="388125" cy="353790"/>
          </a:xfrm>
        </p:grpSpPr>
        <p:sp>
          <p:nvSpPr>
            <p:cNvPr id="14082" name="Google Shape;14082;p55"/>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55"/>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55"/>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55"/>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55"/>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55"/>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55"/>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55"/>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55"/>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55"/>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55"/>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55"/>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55"/>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55"/>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55"/>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55"/>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55"/>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55"/>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55"/>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55"/>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55"/>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55"/>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55"/>
          <p:cNvGrpSpPr/>
          <p:nvPr/>
        </p:nvGrpSpPr>
        <p:grpSpPr>
          <a:xfrm>
            <a:off x="2465836" y="1588390"/>
            <a:ext cx="370158" cy="370158"/>
            <a:chOff x="2492924" y="1512190"/>
            <a:chExt cx="370158" cy="370158"/>
          </a:xfrm>
        </p:grpSpPr>
        <p:sp>
          <p:nvSpPr>
            <p:cNvPr id="14105" name="Google Shape;14105;p55"/>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55"/>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55"/>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55"/>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55"/>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55"/>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55"/>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55"/>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55"/>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55"/>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55"/>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55"/>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55"/>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55"/>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55"/>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55"/>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55"/>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55"/>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55"/>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55"/>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55"/>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55"/>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7" name="Google Shape;14127;p55"/>
          <p:cNvGrpSpPr/>
          <p:nvPr/>
        </p:nvGrpSpPr>
        <p:grpSpPr>
          <a:xfrm>
            <a:off x="1906481" y="1588443"/>
            <a:ext cx="393975" cy="370105"/>
            <a:chOff x="1933569" y="1512243"/>
            <a:chExt cx="393975" cy="370105"/>
          </a:xfrm>
        </p:grpSpPr>
        <p:sp>
          <p:nvSpPr>
            <p:cNvPr id="14128" name="Google Shape;14128;p55"/>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55"/>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55"/>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55"/>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55"/>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55"/>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55"/>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55"/>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55"/>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55"/>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55"/>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55"/>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55"/>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55"/>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55"/>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55"/>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55"/>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55"/>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55"/>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55"/>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55"/>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55"/>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55"/>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55"/>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55"/>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55"/>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55"/>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55"/>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55"/>
          <p:cNvGrpSpPr/>
          <p:nvPr/>
        </p:nvGrpSpPr>
        <p:grpSpPr>
          <a:xfrm>
            <a:off x="2209018" y="3441592"/>
            <a:ext cx="306471" cy="370000"/>
            <a:chOff x="2236106" y="3365392"/>
            <a:chExt cx="306471" cy="370000"/>
          </a:xfrm>
        </p:grpSpPr>
        <p:sp>
          <p:nvSpPr>
            <p:cNvPr id="14157" name="Google Shape;14157;p55"/>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55"/>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55"/>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55"/>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55"/>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55"/>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55"/>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55"/>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55"/>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55"/>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55"/>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55"/>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55"/>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55"/>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55"/>
          <p:cNvGrpSpPr/>
          <p:nvPr/>
        </p:nvGrpSpPr>
        <p:grpSpPr>
          <a:xfrm>
            <a:off x="5465735" y="3461763"/>
            <a:ext cx="375325" cy="329606"/>
            <a:chOff x="5492823" y="3385563"/>
            <a:chExt cx="375325" cy="329606"/>
          </a:xfrm>
        </p:grpSpPr>
        <p:sp>
          <p:nvSpPr>
            <p:cNvPr id="14172" name="Google Shape;14172;p55"/>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55"/>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55"/>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55"/>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55"/>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55"/>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55"/>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55"/>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55"/>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55"/>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55"/>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55"/>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55"/>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55"/>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55"/>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55"/>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55"/>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55"/>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55"/>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55"/>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55"/>
          <p:cNvGrpSpPr/>
          <p:nvPr/>
        </p:nvGrpSpPr>
        <p:grpSpPr>
          <a:xfrm>
            <a:off x="3014699" y="2077318"/>
            <a:ext cx="370158" cy="328164"/>
            <a:chOff x="3041787" y="2001118"/>
            <a:chExt cx="370158" cy="328164"/>
          </a:xfrm>
        </p:grpSpPr>
        <p:sp>
          <p:nvSpPr>
            <p:cNvPr id="14193" name="Google Shape;14193;p55"/>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55"/>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55"/>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55"/>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55"/>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55"/>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55"/>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55"/>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55"/>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55"/>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55"/>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55"/>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55"/>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55"/>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55"/>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55"/>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55"/>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55"/>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55"/>
          <p:cNvGrpSpPr/>
          <p:nvPr/>
        </p:nvGrpSpPr>
        <p:grpSpPr>
          <a:xfrm>
            <a:off x="5752796" y="2115325"/>
            <a:ext cx="372309" cy="328216"/>
            <a:chOff x="5779884" y="2039125"/>
            <a:chExt cx="372309" cy="328216"/>
          </a:xfrm>
        </p:grpSpPr>
        <p:sp>
          <p:nvSpPr>
            <p:cNvPr id="14212" name="Google Shape;14212;p5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5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55"/>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55"/>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55"/>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55"/>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55"/>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55"/>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55"/>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55"/>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55"/>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5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5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5" name="Google Shape;14225;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29"/>
        <p:cNvGrpSpPr/>
        <p:nvPr/>
      </p:nvGrpSpPr>
      <p:grpSpPr>
        <a:xfrm>
          <a:off x="0" y="0"/>
          <a:ext cx="0" cy="0"/>
          <a:chOff x="0" y="0"/>
          <a:chExt cx="0" cy="0"/>
        </a:xfrm>
      </p:grpSpPr>
      <p:grpSp>
        <p:nvGrpSpPr>
          <p:cNvPr id="14230" name="Google Shape;14230;p56"/>
          <p:cNvGrpSpPr/>
          <p:nvPr/>
        </p:nvGrpSpPr>
        <p:grpSpPr>
          <a:xfrm>
            <a:off x="853009" y="1981993"/>
            <a:ext cx="354610" cy="372358"/>
            <a:chOff x="878066" y="1981993"/>
            <a:chExt cx="354610" cy="372358"/>
          </a:xfrm>
        </p:grpSpPr>
        <p:sp>
          <p:nvSpPr>
            <p:cNvPr id="14231" name="Google Shape;14231;p56"/>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56"/>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56"/>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56"/>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56"/>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56"/>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56"/>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56"/>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56"/>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56"/>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56"/>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56"/>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56"/>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56"/>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5" name="Google Shape;14245;p56"/>
          <p:cNvGrpSpPr/>
          <p:nvPr/>
        </p:nvGrpSpPr>
        <p:grpSpPr>
          <a:xfrm>
            <a:off x="1320737" y="1982386"/>
            <a:ext cx="371650" cy="371624"/>
            <a:chOff x="1345794" y="1982386"/>
            <a:chExt cx="371650" cy="371624"/>
          </a:xfrm>
        </p:grpSpPr>
        <p:sp>
          <p:nvSpPr>
            <p:cNvPr id="14246" name="Google Shape;14246;p56"/>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56"/>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56"/>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56"/>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56"/>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56"/>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56"/>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56"/>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56"/>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56"/>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56"/>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56"/>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56"/>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56"/>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56"/>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56"/>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56"/>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56"/>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56"/>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56"/>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56"/>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56"/>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56"/>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56"/>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56"/>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56"/>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56"/>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56"/>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56"/>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56"/>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56"/>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56"/>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56"/>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56"/>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56"/>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56"/>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56"/>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56"/>
          <p:cNvGrpSpPr/>
          <p:nvPr/>
        </p:nvGrpSpPr>
        <p:grpSpPr>
          <a:xfrm>
            <a:off x="1796408" y="1981993"/>
            <a:ext cx="372410" cy="372410"/>
            <a:chOff x="1821465" y="1981993"/>
            <a:chExt cx="372410" cy="372410"/>
          </a:xfrm>
        </p:grpSpPr>
        <p:sp>
          <p:nvSpPr>
            <p:cNvPr id="14284" name="Google Shape;14284;p56"/>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56"/>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56"/>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56"/>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56"/>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56"/>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56"/>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56"/>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56"/>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56"/>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56"/>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56"/>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56"/>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56"/>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56"/>
          <p:cNvGrpSpPr/>
          <p:nvPr/>
        </p:nvGrpSpPr>
        <p:grpSpPr>
          <a:xfrm>
            <a:off x="2251291" y="1981809"/>
            <a:ext cx="415901" cy="372699"/>
            <a:chOff x="2276348" y="1981809"/>
            <a:chExt cx="415901" cy="372699"/>
          </a:xfrm>
        </p:grpSpPr>
        <p:sp>
          <p:nvSpPr>
            <p:cNvPr id="14299" name="Google Shape;14299;p56"/>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56"/>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56"/>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56"/>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56"/>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56"/>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56"/>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56"/>
          <p:cNvGrpSpPr/>
          <p:nvPr/>
        </p:nvGrpSpPr>
        <p:grpSpPr>
          <a:xfrm>
            <a:off x="2749297" y="2009990"/>
            <a:ext cx="372017" cy="316310"/>
            <a:chOff x="2774354" y="2009990"/>
            <a:chExt cx="372017" cy="316310"/>
          </a:xfrm>
        </p:grpSpPr>
        <p:sp>
          <p:nvSpPr>
            <p:cNvPr id="14307" name="Google Shape;14307;p56"/>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56"/>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56"/>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56"/>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56"/>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56"/>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56"/>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56"/>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56"/>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56"/>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56"/>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56"/>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56"/>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56"/>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56"/>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56"/>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56"/>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56"/>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56"/>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56"/>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56"/>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56"/>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56"/>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56"/>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56"/>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56"/>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56"/>
          <p:cNvGrpSpPr/>
          <p:nvPr/>
        </p:nvGrpSpPr>
        <p:grpSpPr>
          <a:xfrm>
            <a:off x="3697625" y="1981993"/>
            <a:ext cx="375818" cy="372043"/>
            <a:chOff x="3722682" y="1981993"/>
            <a:chExt cx="375818" cy="372043"/>
          </a:xfrm>
        </p:grpSpPr>
        <p:sp>
          <p:nvSpPr>
            <p:cNvPr id="14334" name="Google Shape;14334;p56"/>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56"/>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56"/>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56"/>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56"/>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56"/>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56"/>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56"/>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56"/>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56"/>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56"/>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56"/>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56"/>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56"/>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56"/>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56"/>
          <p:cNvGrpSpPr/>
          <p:nvPr/>
        </p:nvGrpSpPr>
        <p:grpSpPr>
          <a:xfrm>
            <a:off x="4176337" y="1981809"/>
            <a:ext cx="373538" cy="372305"/>
            <a:chOff x="4201394" y="1981809"/>
            <a:chExt cx="373538" cy="372305"/>
          </a:xfrm>
        </p:grpSpPr>
        <p:sp>
          <p:nvSpPr>
            <p:cNvPr id="14350" name="Google Shape;14350;p56"/>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56"/>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56"/>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56"/>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56"/>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56"/>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56"/>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56"/>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56"/>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56"/>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56"/>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56"/>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56"/>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56"/>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56"/>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56"/>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56"/>
          <p:cNvGrpSpPr/>
          <p:nvPr/>
        </p:nvGrpSpPr>
        <p:grpSpPr>
          <a:xfrm>
            <a:off x="4634601" y="1500266"/>
            <a:ext cx="422743" cy="377784"/>
            <a:chOff x="4659658" y="1500266"/>
            <a:chExt cx="422743" cy="377784"/>
          </a:xfrm>
        </p:grpSpPr>
        <p:sp>
          <p:nvSpPr>
            <p:cNvPr id="14367" name="Google Shape;14367;p56"/>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56"/>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56"/>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56"/>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56"/>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56"/>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56"/>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56"/>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56"/>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56"/>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56"/>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56"/>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56"/>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56"/>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56"/>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56"/>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56"/>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56"/>
          <p:cNvGrpSpPr/>
          <p:nvPr/>
        </p:nvGrpSpPr>
        <p:grpSpPr>
          <a:xfrm>
            <a:off x="5186349" y="1513504"/>
            <a:ext cx="260394" cy="351202"/>
            <a:chOff x="5211406" y="1513504"/>
            <a:chExt cx="260394" cy="351202"/>
          </a:xfrm>
        </p:grpSpPr>
        <p:sp>
          <p:nvSpPr>
            <p:cNvPr id="14385" name="Google Shape;14385;p56"/>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56"/>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56"/>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56"/>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56"/>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56"/>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56"/>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56"/>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56"/>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56"/>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56"/>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56"/>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56"/>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56"/>
          <p:cNvGrpSpPr/>
          <p:nvPr/>
        </p:nvGrpSpPr>
        <p:grpSpPr>
          <a:xfrm>
            <a:off x="5607545" y="1513216"/>
            <a:ext cx="366722" cy="351779"/>
            <a:chOff x="5632602" y="1513216"/>
            <a:chExt cx="366722" cy="351779"/>
          </a:xfrm>
        </p:grpSpPr>
        <p:sp>
          <p:nvSpPr>
            <p:cNvPr id="14399" name="Google Shape;14399;p56"/>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56"/>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56"/>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56"/>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56"/>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56"/>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56"/>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56"/>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56"/>
          <p:cNvGrpSpPr/>
          <p:nvPr/>
        </p:nvGrpSpPr>
        <p:grpSpPr>
          <a:xfrm>
            <a:off x="6064315" y="1527136"/>
            <a:ext cx="401902" cy="323965"/>
            <a:chOff x="6089372" y="1527136"/>
            <a:chExt cx="401902" cy="323965"/>
          </a:xfrm>
        </p:grpSpPr>
        <p:sp>
          <p:nvSpPr>
            <p:cNvPr id="14408" name="Google Shape;14408;p56"/>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56"/>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56"/>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56"/>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56"/>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56"/>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56"/>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56"/>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56"/>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56"/>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56"/>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56"/>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56"/>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56"/>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56"/>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56"/>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56"/>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56"/>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56"/>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56"/>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56"/>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56"/>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56"/>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56"/>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56"/>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56"/>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56"/>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56"/>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56"/>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56"/>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8" name="Google Shape;14438;p56"/>
          <p:cNvGrpSpPr/>
          <p:nvPr/>
        </p:nvGrpSpPr>
        <p:grpSpPr>
          <a:xfrm>
            <a:off x="6554378" y="1527897"/>
            <a:ext cx="370103" cy="322445"/>
            <a:chOff x="6579435" y="1527897"/>
            <a:chExt cx="370103" cy="322445"/>
          </a:xfrm>
        </p:grpSpPr>
        <p:sp>
          <p:nvSpPr>
            <p:cNvPr id="14439" name="Google Shape;14439;p56"/>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56"/>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56"/>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56"/>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56"/>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56"/>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56"/>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56"/>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56"/>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56"/>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56"/>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56"/>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56"/>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56"/>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56"/>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56"/>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56"/>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56"/>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56"/>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56"/>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56"/>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0" name="Google Shape;14460;p56"/>
          <p:cNvGrpSpPr/>
          <p:nvPr/>
        </p:nvGrpSpPr>
        <p:grpSpPr>
          <a:xfrm>
            <a:off x="6963830" y="1538854"/>
            <a:ext cx="499920" cy="300136"/>
            <a:chOff x="6988887" y="1538854"/>
            <a:chExt cx="499920" cy="300136"/>
          </a:xfrm>
        </p:grpSpPr>
        <p:sp>
          <p:nvSpPr>
            <p:cNvPr id="14461" name="Google Shape;14461;p56"/>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56"/>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56"/>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56"/>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56"/>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56"/>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56"/>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56"/>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56"/>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56"/>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56"/>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56"/>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56"/>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56"/>
          <p:cNvGrpSpPr/>
          <p:nvPr/>
        </p:nvGrpSpPr>
        <p:grpSpPr>
          <a:xfrm>
            <a:off x="8025302" y="1520687"/>
            <a:ext cx="279321" cy="336837"/>
            <a:chOff x="8050359" y="1520687"/>
            <a:chExt cx="279321" cy="336837"/>
          </a:xfrm>
        </p:grpSpPr>
        <p:sp>
          <p:nvSpPr>
            <p:cNvPr id="14475" name="Google Shape;14475;p56"/>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56"/>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56"/>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56"/>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56"/>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56"/>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56"/>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56"/>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56"/>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56"/>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56"/>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56"/>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56"/>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56"/>
          <p:cNvGrpSpPr/>
          <p:nvPr/>
        </p:nvGrpSpPr>
        <p:grpSpPr>
          <a:xfrm>
            <a:off x="6068850" y="2461832"/>
            <a:ext cx="364441" cy="339091"/>
            <a:chOff x="6093907" y="2461832"/>
            <a:chExt cx="364441" cy="339091"/>
          </a:xfrm>
        </p:grpSpPr>
        <p:sp>
          <p:nvSpPr>
            <p:cNvPr id="14489" name="Google Shape;14489;p56"/>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56"/>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56"/>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56"/>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56"/>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56"/>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56"/>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56"/>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56"/>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56"/>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56"/>
          <p:cNvGrpSpPr/>
          <p:nvPr/>
        </p:nvGrpSpPr>
        <p:grpSpPr>
          <a:xfrm>
            <a:off x="4651274" y="1980866"/>
            <a:ext cx="377680" cy="377680"/>
            <a:chOff x="4676331" y="1980866"/>
            <a:chExt cx="377680" cy="377680"/>
          </a:xfrm>
        </p:grpSpPr>
        <p:sp>
          <p:nvSpPr>
            <p:cNvPr id="14500" name="Google Shape;14500;p56"/>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56"/>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56"/>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56"/>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56"/>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56"/>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56"/>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56"/>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56"/>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56"/>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56"/>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56"/>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56"/>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56"/>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56"/>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56"/>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56"/>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56"/>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56"/>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56"/>
          <p:cNvGrpSpPr/>
          <p:nvPr/>
        </p:nvGrpSpPr>
        <p:grpSpPr>
          <a:xfrm>
            <a:off x="7501185" y="1522968"/>
            <a:ext cx="357651" cy="332275"/>
            <a:chOff x="7526242" y="1522968"/>
            <a:chExt cx="357651" cy="332275"/>
          </a:xfrm>
        </p:grpSpPr>
        <p:sp>
          <p:nvSpPr>
            <p:cNvPr id="14520" name="Google Shape;14520;p56"/>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56"/>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56"/>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56"/>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56"/>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56"/>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56"/>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56"/>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56"/>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56"/>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56"/>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56"/>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56"/>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56"/>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56"/>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56"/>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56"/>
          <p:cNvGrpSpPr/>
          <p:nvPr/>
        </p:nvGrpSpPr>
        <p:grpSpPr>
          <a:xfrm>
            <a:off x="3225729" y="1982386"/>
            <a:ext cx="371650" cy="371624"/>
            <a:chOff x="3250786" y="1982386"/>
            <a:chExt cx="371650" cy="371624"/>
          </a:xfrm>
        </p:grpSpPr>
        <p:sp>
          <p:nvSpPr>
            <p:cNvPr id="14537" name="Google Shape;14537;p56"/>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56"/>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56"/>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56"/>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56"/>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56"/>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56"/>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56"/>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56"/>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56"/>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56"/>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56"/>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56"/>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56"/>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56"/>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56"/>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56"/>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56"/>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56"/>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56"/>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56"/>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56"/>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56"/>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56"/>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56"/>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56"/>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56"/>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56"/>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56"/>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56"/>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7" name="Google Shape;14567;p56"/>
          <p:cNvGrpSpPr/>
          <p:nvPr/>
        </p:nvGrpSpPr>
        <p:grpSpPr>
          <a:xfrm>
            <a:off x="1317329" y="2916322"/>
            <a:ext cx="373538" cy="331515"/>
            <a:chOff x="1342386" y="2916322"/>
            <a:chExt cx="373538" cy="331515"/>
          </a:xfrm>
        </p:grpSpPr>
        <p:sp>
          <p:nvSpPr>
            <p:cNvPr id="14568" name="Google Shape;14568;p56"/>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56"/>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56"/>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56"/>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56"/>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56"/>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56"/>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56"/>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56"/>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56"/>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56"/>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9" name="Google Shape;14579;p56"/>
          <p:cNvGrpSpPr/>
          <p:nvPr/>
        </p:nvGrpSpPr>
        <p:grpSpPr>
          <a:xfrm>
            <a:off x="2269065" y="2946600"/>
            <a:ext cx="373931" cy="271351"/>
            <a:chOff x="2294122" y="2946600"/>
            <a:chExt cx="373931" cy="271351"/>
          </a:xfrm>
        </p:grpSpPr>
        <p:sp>
          <p:nvSpPr>
            <p:cNvPr id="14580" name="Google Shape;14580;p56"/>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56"/>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56"/>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56"/>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56"/>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56"/>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56"/>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56"/>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56"/>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56"/>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56"/>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56"/>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56"/>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56"/>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56"/>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56"/>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56"/>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56"/>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56"/>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56"/>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56"/>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56"/>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56"/>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56"/>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56"/>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56"/>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56"/>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56"/>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56"/>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56"/>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56"/>
          <p:cNvGrpSpPr/>
          <p:nvPr/>
        </p:nvGrpSpPr>
        <p:grpSpPr>
          <a:xfrm>
            <a:off x="2744762" y="2907251"/>
            <a:ext cx="373905" cy="349682"/>
            <a:chOff x="2769819" y="2907251"/>
            <a:chExt cx="373905" cy="349682"/>
          </a:xfrm>
        </p:grpSpPr>
        <p:sp>
          <p:nvSpPr>
            <p:cNvPr id="14611" name="Google Shape;14611;p56"/>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56"/>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56"/>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56"/>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56"/>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56"/>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56"/>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56"/>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56"/>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56"/>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56"/>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56"/>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56"/>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56"/>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56"/>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56"/>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56"/>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56"/>
          <p:cNvGrpSpPr/>
          <p:nvPr/>
        </p:nvGrpSpPr>
        <p:grpSpPr>
          <a:xfrm>
            <a:off x="3221193" y="2895245"/>
            <a:ext cx="375792" cy="373800"/>
            <a:chOff x="3246251" y="2895245"/>
            <a:chExt cx="375792" cy="373800"/>
          </a:xfrm>
        </p:grpSpPr>
        <p:sp>
          <p:nvSpPr>
            <p:cNvPr id="14629" name="Google Shape;14629;p56"/>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56"/>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56"/>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56"/>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56"/>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56"/>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56"/>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56"/>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56"/>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56"/>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56"/>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56"/>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56"/>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56"/>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3" name="Google Shape;14643;p56"/>
          <p:cNvGrpSpPr/>
          <p:nvPr/>
        </p:nvGrpSpPr>
        <p:grpSpPr>
          <a:xfrm>
            <a:off x="3766125" y="2895454"/>
            <a:ext cx="234650" cy="373590"/>
            <a:chOff x="3791182" y="2895454"/>
            <a:chExt cx="234650" cy="373590"/>
          </a:xfrm>
        </p:grpSpPr>
        <p:sp>
          <p:nvSpPr>
            <p:cNvPr id="14644" name="Google Shape;14644;p56"/>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56"/>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56"/>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56"/>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56"/>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56"/>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56"/>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56"/>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56"/>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56"/>
          <p:cNvGrpSpPr/>
          <p:nvPr/>
        </p:nvGrpSpPr>
        <p:grpSpPr>
          <a:xfrm>
            <a:off x="7017938" y="2489463"/>
            <a:ext cx="364441" cy="256225"/>
            <a:chOff x="7042995" y="2489463"/>
            <a:chExt cx="364441" cy="256225"/>
          </a:xfrm>
        </p:grpSpPr>
        <p:sp>
          <p:nvSpPr>
            <p:cNvPr id="14654" name="Google Shape;14654;p56"/>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56"/>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56"/>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56"/>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56"/>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56"/>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56"/>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56"/>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56"/>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56"/>
          <p:cNvGrpSpPr/>
          <p:nvPr/>
        </p:nvGrpSpPr>
        <p:grpSpPr>
          <a:xfrm>
            <a:off x="7492115" y="2437007"/>
            <a:ext cx="364284" cy="361243"/>
            <a:chOff x="7517172" y="2437007"/>
            <a:chExt cx="364284" cy="361243"/>
          </a:xfrm>
        </p:grpSpPr>
        <p:sp>
          <p:nvSpPr>
            <p:cNvPr id="14664" name="Google Shape;14664;p56"/>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56"/>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56"/>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56"/>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56"/>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56"/>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56"/>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56"/>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56"/>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56"/>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56"/>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56"/>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56"/>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56"/>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56"/>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56"/>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56"/>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56"/>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5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5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56"/>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56"/>
          <p:cNvGrpSpPr/>
          <p:nvPr/>
        </p:nvGrpSpPr>
        <p:grpSpPr>
          <a:xfrm>
            <a:off x="7981418" y="2436954"/>
            <a:ext cx="335290" cy="361321"/>
            <a:chOff x="8006475" y="2436954"/>
            <a:chExt cx="335290" cy="361321"/>
          </a:xfrm>
        </p:grpSpPr>
        <p:sp>
          <p:nvSpPr>
            <p:cNvPr id="14686" name="Google Shape;14686;p56"/>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56"/>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56"/>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56"/>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56"/>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56"/>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56"/>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56"/>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56"/>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56"/>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56"/>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56"/>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56"/>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56"/>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56"/>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56"/>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56"/>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56"/>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56"/>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56"/>
          <p:cNvGrpSpPr/>
          <p:nvPr/>
        </p:nvGrpSpPr>
        <p:grpSpPr>
          <a:xfrm>
            <a:off x="5571604" y="2909139"/>
            <a:ext cx="394326" cy="349682"/>
            <a:chOff x="5596661" y="2909139"/>
            <a:chExt cx="394326" cy="349682"/>
          </a:xfrm>
        </p:grpSpPr>
        <p:sp>
          <p:nvSpPr>
            <p:cNvPr id="14706" name="Google Shape;14706;p56"/>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56"/>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56"/>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56"/>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56"/>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56"/>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56"/>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56"/>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56"/>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56"/>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56"/>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56"/>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56"/>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56"/>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56"/>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56"/>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2" name="Google Shape;14722;p56"/>
          <p:cNvGrpSpPr/>
          <p:nvPr/>
        </p:nvGrpSpPr>
        <p:grpSpPr>
          <a:xfrm>
            <a:off x="849601" y="2914408"/>
            <a:ext cx="356891" cy="335709"/>
            <a:chOff x="874658" y="2914408"/>
            <a:chExt cx="356891" cy="335709"/>
          </a:xfrm>
        </p:grpSpPr>
        <p:sp>
          <p:nvSpPr>
            <p:cNvPr id="14723" name="Google Shape;14723;p56"/>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56"/>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56"/>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56"/>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56"/>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56"/>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56"/>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56"/>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56"/>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56"/>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56"/>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56"/>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56"/>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56"/>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56"/>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56"/>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56"/>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56"/>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56"/>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56"/>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3" name="Google Shape;14743;p56"/>
          <p:cNvGrpSpPr/>
          <p:nvPr/>
        </p:nvGrpSpPr>
        <p:grpSpPr>
          <a:xfrm>
            <a:off x="4205855" y="2929193"/>
            <a:ext cx="308813" cy="306165"/>
            <a:chOff x="4230912" y="2929193"/>
            <a:chExt cx="308813" cy="306165"/>
          </a:xfrm>
        </p:grpSpPr>
        <p:sp>
          <p:nvSpPr>
            <p:cNvPr id="14744" name="Google Shape;14744;p56"/>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56"/>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56"/>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56"/>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56"/>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56"/>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56"/>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56"/>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56"/>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56"/>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56"/>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56"/>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56"/>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56"/>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56"/>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9" name="Google Shape;14759;p56"/>
          <p:cNvGrpSpPr/>
          <p:nvPr/>
        </p:nvGrpSpPr>
        <p:grpSpPr>
          <a:xfrm>
            <a:off x="4602829" y="3401089"/>
            <a:ext cx="409111" cy="267944"/>
            <a:chOff x="4627886" y="3401089"/>
            <a:chExt cx="409111" cy="267944"/>
          </a:xfrm>
        </p:grpSpPr>
        <p:sp>
          <p:nvSpPr>
            <p:cNvPr id="14760" name="Google Shape;14760;p56"/>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56"/>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56"/>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56"/>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56"/>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56"/>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56"/>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56"/>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56"/>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56"/>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56"/>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56"/>
          <p:cNvGrpSpPr/>
          <p:nvPr/>
        </p:nvGrpSpPr>
        <p:grpSpPr>
          <a:xfrm>
            <a:off x="4627419" y="2898915"/>
            <a:ext cx="386016" cy="384495"/>
            <a:chOff x="4652476" y="2898915"/>
            <a:chExt cx="386016" cy="384495"/>
          </a:xfrm>
        </p:grpSpPr>
        <p:sp>
          <p:nvSpPr>
            <p:cNvPr id="14772" name="Google Shape;14772;p56"/>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56"/>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56"/>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56"/>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56"/>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56"/>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56"/>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56"/>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56"/>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56"/>
          <p:cNvGrpSpPr/>
          <p:nvPr/>
        </p:nvGrpSpPr>
        <p:grpSpPr>
          <a:xfrm>
            <a:off x="5131874" y="2922194"/>
            <a:ext cx="324699" cy="347611"/>
            <a:chOff x="5156931" y="2922194"/>
            <a:chExt cx="324699" cy="347611"/>
          </a:xfrm>
        </p:grpSpPr>
        <p:sp>
          <p:nvSpPr>
            <p:cNvPr id="14782" name="Google Shape;14782;p56"/>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56"/>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56"/>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56"/>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56"/>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56"/>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56"/>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56"/>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56"/>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56"/>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56"/>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56"/>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56"/>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56"/>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56"/>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56"/>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8" name="Google Shape;14798;p56"/>
          <p:cNvGrpSpPr/>
          <p:nvPr/>
        </p:nvGrpSpPr>
        <p:grpSpPr>
          <a:xfrm>
            <a:off x="6061274" y="2905337"/>
            <a:ext cx="364441" cy="364834"/>
            <a:chOff x="6086331" y="2905337"/>
            <a:chExt cx="364441" cy="364834"/>
          </a:xfrm>
        </p:grpSpPr>
        <p:sp>
          <p:nvSpPr>
            <p:cNvPr id="14799" name="Google Shape;14799;p56"/>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56"/>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56"/>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56"/>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56"/>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56"/>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56"/>
          <p:cNvGrpSpPr/>
          <p:nvPr/>
        </p:nvGrpSpPr>
        <p:grpSpPr>
          <a:xfrm>
            <a:off x="6529002" y="2907251"/>
            <a:ext cx="377706" cy="377680"/>
            <a:chOff x="6554059" y="2907251"/>
            <a:chExt cx="377706" cy="377680"/>
          </a:xfrm>
        </p:grpSpPr>
        <p:sp>
          <p:nvSpPr>
            <p:cNvPr id="14806" name="Google Shape;14806;p56"/>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56"/>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56"/>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56"/>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56"/>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56"/>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56"/>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56"/>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56"/>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56"/>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56"/>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56"/>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56"/>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56"/>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56"/>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56"/>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56"/>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56"/>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56"/>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56"/>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56"/>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56"/>
          <p:cNvGrpSpPr/>
          <p:nvPr/>
        </p:nvGrpSpPr>
        <p:grpSpPr>
          <a:xfrm>
            <a:off x="7466739" y="2945446"/>
            <a:ext cx="400801" cy="317542"/>
            <a:chOff x="7491796" y="2945446"/>
            <a:chExt cx="400801" cy="317542"/>
          </a:xfrm>
        </p:grpSpPr>
        <p:sp>
          <p:nvSpPr>
            <p:cNvPr id="14828" name="Google Shape;14828;p56"/>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56"/>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56"/>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56"/>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56"/>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56"/>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56"/>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56"/>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56"/>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56"/>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56"/>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56"/>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56"/>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56"/>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56"/>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56"/>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56"/>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56"/>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56"/>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56"/>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56"/>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56"/>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0" name="Google Shape;14850;p56"/>
          <p:cNvGrpSpPr/>
          <p:nvPr/>
        </p:nvGrpSpPr>
        <p:grpSpPr>
          <a:xfrm>
            <a:off x="7020586" y="2907723"/>
            <a:ext cx="345304" cy="365857"/>
            <a:chOff x="7045643" y="2907723"/>
            <a:chExt cx="345304" cy="365857"/>
          </a:xfrm>
        </p:grpSpPr>
        <p:sp>
          <p:nvSpPr>
            <p:cNvPr id="14851" name="Google Shape;14851;p56"/>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56"/>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56"/>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56"/>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56"/>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56"/>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56"/>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56"/>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56"/>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56"/>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56"/>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56"/>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56"/>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56"/>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56"/>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56"/>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56"/>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56"/>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56"/>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56"/>
          <p:cNvGrpSpPr/>
          <p:nvPr/>
        </p:nvGrpSpPr>
        <p:grpSpPr>
          <a:xfrm>
            <a:off x="7967786" y="2907251"/>
            <a:ext cx="347794" cy="366328"/>
            <a:chOff x="7992843" y="2907251"/>
            <a:chExt cx="347794" cy="366328"/>
          </a:xfrm>
        </p:grpSpPr>
        <p:sp>
          <p:nvSpPr>
            <p:cNvPr id="14871" name="Google Shape;14871;p56"/>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56"/>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56"/>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56"/>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56"/>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56"/>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56"/>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56"/>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56"/>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56"/>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56"/>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56"/>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56"/>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56"/>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56"/>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56"/>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56"/>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56"/>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56"/>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56"/>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56"/>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56"/>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56"/>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56"/>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56"/>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56"/>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56"/>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56"/>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56"/>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56"/>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56"/>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56"/>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56"/>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4" name="Google Shape;14904;p56"/>
          <p:cNvGrpSpPr/>
          <p:nvPr/>
        </p:nvGrpSpPr>
        <p:grpSpPr>
          <a:xfrm>
            <a:off x="848841" y="1512377"/>
            <a:ext cx="398127" cy="353457"/>
            <a:chOff x="873898" y="1512377"/>
            <a:chExt cx="398127" cy="353457"/>
          </a:xfrm>
        </p:grpSpPr>
        <p:sp>
          <p:nvSpPr>
            <p:cNvPr id="14905" name="Google Shape;14905;p56"/>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56"/>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56"/>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56"/>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56"/>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56"/>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56"/>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56"/>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56"/>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56"/>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56"/>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56"/>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56"/>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56"/>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56"/>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56"/>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56"/>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56"/>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56"/>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4" name="Google Shape;14924;p56"/>
          <p:cNvGrpSpPr/>
          <p:nvPr/>
        </p:nvGrpSpPr>
        <p:grpSpPr>
          <a:xfrm>
            <a:off x="1399067" y="1515680"/>
            <a:ext cx="246762" cy="347139"/>
            <a:chOff x="1424125" y="1515680"/>
            <a:chExt cx="246762" cy="347139"/>
          </a:xfrm>
        </p:grpSpPr>
        <p:sp>
          <p:nvSpPr>
            <p:cNvPr id="14925" name="Google Shape;14925;p56"/>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56"/>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56"/>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56"/>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56"/>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56"/>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56"/>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56"/>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56"/>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56"/>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56"/>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56"/>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56"/>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56"/>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56"/>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56"/>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56"/>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56"/>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56"/>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56"/>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56"/>
          <p:cNvGrpSpPr/>
          <p:nvPr/>
        </p:nvGrpSpPr>
        <p:grpSpPr>
          <a:xfrm>
            <a:off x="2294441" y="1512744"/>
            <a:ext cx="352697" cy="352723"/>
            <a:chOff x="2319498" y="1512744"/>
            <a:chExt cx="352697" cy="352723"/>
          </a:xfrm>
        </p:grpSpPr>
        <p:sp>
          <p:nvSpPr>
            <p:cNvPr id="14946" name="Google Shape;14946;p56"/>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56"/>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56"/>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56"/>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56"/>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56"/>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56"/>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56"/>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56"/>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56"/>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56"/>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56"/>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56"/>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56"/>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56"/>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56"/>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56"/>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56"/>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56"/>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56"/>
          <p:cNvGrpSpPr/>
          <p:nvPr/>
        </p:nvGrpSpPr>
        <p:grpSpPr>
          <a:xfrm>
            <a:off x="4211544" y="1512666"/>
            <a:ext cx="312981" cy="352697"/>
            <a:chOff x="4236601" y="1512666"/>
            <a:chExt cx="312981" cy="352697"/>
          </a:xfrm>
        </p:grpSpPr>
        <p:sp>
          <p:nvSpPr>
            <p:cNvPr id="14966" name="Google Shape;14966;p56"/>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56"/>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56"/>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56"/>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56"/>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56"/>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56"/>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56"/>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56"/>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56"/>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56"/>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56"/>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56"/>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56"/>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56"/>
          <p:cNvGrpSpPr/>
          <p:nvPr/>
        </p:nvGrpSpPr>
        <p:grpSpPr>
          <a:xfrm>
            <a:off x="824618" y="3347716"/>
            <a:ext cx="346300" cy="375818"/>
            <a:chOff x="849675" y="3347716"/>
            <a:chExt cx="346300" cy="375818"/>
          </a:xfrm>
        </p:grpSpPr>
        <p:sp>
          <p:nvSpPr>
            <p:cNvPr id="14981" name="Google Shape;14981;p56"/>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56"/>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56"/>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56"/>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56"/>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56"/>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56"/>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56"/>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56"/>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56"/>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56"/>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56"/>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56"/>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56"/>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56"/>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56"/>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56"/>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8" name="Google Shape;14998;p56"/>
          <p:cNvGrpSpPr/>
          <p:nvPr/>
        </p:nvGrpSpPr>
        <p:grpSpPr>
          <a:xfrm>
            <a:off x="1299162" y="3399202"/>
            <a:ext cx="376578" cy="272846"/>
            <a:chOff x="1324219" y="3399202"/>
            <a:chExt cx="376578" cy="272846"/>
          </a:xfrm>
        </p:grpSpPr>
        <p:sp>
          <p:nvSpPr>
            <p:cNvPr id="14999" name="Google Shape;14999;p56"/>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56"/>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56"/>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56"/>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56"/>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56"/>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56"/>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56"/>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56"/>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56"/>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56"/>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56"/>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56"/>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56"/>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56"/>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56"/>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56"/>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56"/>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56"/>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56"/>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56"/>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56"/>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56"/>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56"/>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56"/>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56"/>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56"/>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56"/>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56"/>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56"/>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56"/>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56"/>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56"/>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2" name="Google Shape;15032;p56"/>
          <p:cNvGrpSpPr/>
          <p:nvPr/>
        </p:nvGrpSpPr>
        <p:grpSpPr>
          <a:xfrm>
            <a:off x="1773706" y="3395401"/>
            <a:ext cx="376185" cy="280448"/>
            <a:chOff x="1798763" y="3395401"/>
            <a:chExt cx="376185" cy="280448"/>
          </a:xfrm>
        </p:grpSpPr>
        <p:sp>
          <p:nvSpPr>
            <p:cNvPr id="15033" name="Google Shape;15033;p56"/>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56"/>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56"/>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56"/>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56"/>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56"/>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56"/>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56"/>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56"/>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56"/>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56"/>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56"/>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56"/>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56"/>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56"/>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56"/>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56"/>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56"/>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56"/>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56"/>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56"/>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56"/>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56"/>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56"/>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56"/>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56"/>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56"/>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56"/>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56"/>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56"/>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56"/>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56"/>
          <p:cNvGrpSpPr/>
          <p:nvPr/>
        </p:nvGrpSpPr>
        <p:grpSpPr>
          <a:xfrm>
            <a:off x="2248250" y="3378754"/>
            <a:ext cx="375818" cy="313374"/>
            <a:chOff x="2273307" y="3378754"/>
            <a:chExt cx="375818" cy="313374"/>
          </a:xfrm>
        </p:grpSpPr>
        <p:sp>
          <p:nvSpPr>
            <p:cNvPr id="15065" name="Google Shape;15065;p56"/>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56"/>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56"/>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56"/>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56"/>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56"/>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56"/>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56"/>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56"/>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56"/>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56"/>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56"/>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56"/>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56"/>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56"/>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56"/>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56"/>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56"/>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56"/>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56"/>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56"/>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56"/>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56"/>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56"/>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56"/>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56"/>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56"/>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56"/>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56"/>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56"/>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56"/>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56"/>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56"/>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56"/>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56"/>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56"/>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56"/>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56"/>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56"/>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56"/>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56"/>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56"/>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56"/>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56"/>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56"/>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56"/>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56"/>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56"/>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56"/>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56"/>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56"/>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56"/>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56"/>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56"/>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56"/>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56"/>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56"/>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56"/>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56"/>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56"/>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56"/>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56"/>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56"/>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56"/>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56"/>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56"/>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56"/>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56"/>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56"/>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56"/>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56"/>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56"/>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56"/>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56"/>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56"/>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56"/>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56"/>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56"/>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56"/>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56"/>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56"/>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56"/>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56"/>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56"/>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56"/>
          <p:cNvGrpSpPr/>
          <p:nvPr/>
        </p:nvGrpSpPr>
        <p:grpSpPr>
          <a:xfrm>
            <a:off x="2722427" y="3359460"/>
            <a:ext cx="377706" cy="352330"/>
            <a:chOff x="2747484" y="3359460"/>
            <a:chExt cx="377706" cy="352330"/>
          </a:xfrm>
        </p:grpSpPr>
        <p:sp>
          <p:nvSpPr>
            <p:cNvPr id="15150" name="Google Shape;15150;p56"/>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56"/>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56"/>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56"/>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56"/>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56"/>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56"/>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56"/>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56"/>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56"/>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56"/>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56"/>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56"/>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56"/>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56"/>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56"/>
          <p:cNvGrpSpPr/>
          <p:nvPr/>
        </p:nvGrpSpPr>
        <p:grpSpPr>
          <a:xfrm>
            <a:off x="3671148" y="3371938"/>
            <a:ext cx="375792" cy="327373"/>
            <a:chOff x="3696205" y="3371938"/>
            <a:chExt cx="375792" cy="327373"/>
          </a:xfrm>
        </p:grpSpPr>
        <p:sp>
          <p:nvSpPr>
            <p:cNvPr id="15166" name="Google Shape;15166;p56"/>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56"/>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56"/>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56"/>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56"/>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56"/>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56"/>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56"/>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56"/>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56"/>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56"/>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56"/>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56"/>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56"/>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56"/>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56"/>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56"/>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56"/>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56"/>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56"/>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56"/>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56"/>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56"/>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9" name="Google Shape;15189;p56"/>
          <p:cNvGrpSpPr/>
          <p:nvPr/>
        </p:nvGrpSpPr>
        <p:grpSpPr>
          <a:xfrm>
            <a:off x="6542267" y="2436849"/>
            <a:ext cx="366722" cy="342892"/>
            <a:chOff x="6567324" y="2436849"/>
            <a:chExt cx="366722" cy="342892"/>
          </a:xfrm>
        </p:grpSpPr>
        <p:sp>
          <p:nvSpPr>
            <p:cNvPr id="15190" name="Google Shape;15190;p56"/>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56"/>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56"/>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56"/>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56"/>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56"/>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56"/>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56"/>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56"/>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56"/>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56"/>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56"/>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2" name="Google Shape;15202;p56"/>
          <p:cNvGrpSpPr/>
          <p:nvPr/>
        </p:nvGrpSpPr>
        <p:grpSpPr>
          <a:xfrm>
            <a:off x="4183913" y="3361347"/>
            <a:ext cx="299349" cy="348188"/>
            <a:chOff x="4208970" y="3361347"/>
            <a:chExt cx="299349" cy="348188"/>
          </a:xfrm>
        </p:grpSpPr>
        <p:sp>
          <p:nvSpPr>
            <p:cNvPr id="15203" name="Google Shape;15203;p56"/>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56"/>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56"/>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56"/>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56"/>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56"/>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56"/>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56"/>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56"/>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56"/>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56"/>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56"/>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56"/>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56"/>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56"/>
          <p:cNvGrpSpPr/>
          <p:nvPr/>
        </p:nvGrpSpPr>
        <p:grpSpPr>
          <a:xfrm>
            <a:off x="2761776" y="1512351"/>
            <a:ext cx="366722" cy="353667"/>
            <a:chOff x="2786833" y="1512351"/>
            <a:chExt cx="366722" cy="353667"/>
          </a:xfrm>
        </p:grpSpPr>
        <p:sp>
          <p:nvSpPr>
            <p:cNvPr id="15218" name="Google Shape;15218;p56"/>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56"/>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56"/>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56"/>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56"/>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56"/>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56"/>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56"/>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56"/>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56"/>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56"/>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56"/>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56"/>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56"/>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56"/>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56"/>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56"/>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56"/>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56"/>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56"/>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8" name="Google Shape;15238;p56"/>
          <p:cNvGrpSpPr/>
          <p:nvPr/>
        </p:nvGrpSpPr>
        <p:grpSpPr>
          <a:xfrm>
            <a:off x="1820264" y="1512744"/>
            <a:ext cx="352723" cy="353090"/>
            <a:chOff x="1845321" y="1512744"/>
            <a:chExt cx="352723" cy="353090"/>
          </a:xfrm>
        </p:grpSpPr>
        <p:sp>
          <p:nvSpPr>
            <p:cNvPr id="15239" name="Google Shape;15239;p56"/>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56"/>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56"/>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56"/>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56"/>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56"/>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56"/>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56"/>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56"/>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56"/>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56"/>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56"/>
          <p:cNvGrpSpPr/>
          <p:nvPr/>
        </p:nvGrpSpPr>
        <p:grpSpPr>
          <a:xfrm>
            <a:off x="3189395" y="3340533"/>
            <a:ext cx="392465" cy="389896"/>
            <a:chOff x="3214452" y="3340533"/>
            <a:chExt cx="392465" cy="389896"/>
          </a:xfrm>
        </p:grpSpPr>
        <p:sp>
          <p:nvSpPr>
            <p:cNvPr id="15251" name="Google Shape;15251;p56"/>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56"/>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56"/>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56"/>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56"/>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56"/>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56"/>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56"/>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56"/>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56"/>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56"/>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56"/>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56"/>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56"/>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56"/>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56"/>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56"/>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56"/>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56"/>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56"/>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56"/>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56"/>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56"/>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56"/>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56"/>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56"/>
          <p:cNvGrpSpPr/>
          <p:nvPr/>
        </p:nvGrpSpPr>
        <p:grpSpPr>
          <a:xfrm>
            <a:off x="3302172" y="1499899"/>
            <a:ext cx="234650" cy="378440"/>
            <a:chOff x="3327229" y="1499899"/>
            <a:chExt cx="234650" cy="378440"/>
          </a:xfrm>
        </p:grpSpPr>
        <p:sp>
          <p:nvSpPr>
            <p:cNvPr id="15277" name="Google Shape;15277;p56"/>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56"/>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56"/>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56"/>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56"/>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56"/>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56"/>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56"/>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56"/>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56"/>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56"/>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56"/>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56"/>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56"/>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56"/>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56"/>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56"/>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56"/>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56"/>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56"/>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56"/>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56"/>
          <p:cNvGrpSpPr/>
          <p:nvPr/>
        </p:nvGrpSpPr>
        <p:grpSpPr>
          <a:xfrm>
            <a:off x="3710496" y="1530151"/>
            <a:ext cx="366722" cy="317962"/>
            <a:chOff x="3735553" y="1530151"/>
            <a:chExt cx="366722" cy="317962"/>
          </a:xfrm>
        </p:grpSpPr>
        <p:sp>
          <p:nvSpPr>
            <p:cNvPr id="15299" name="Google Shape;15299;p56"/>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56"/>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56"/>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56"/>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56"/>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56"/>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56"/>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56"/>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56"/>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56"/>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56"/>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56"/>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1" name="Google Shape;15311;p56"/>
          <p:cNvGrpSpPr/>
          <p:nvPr/>
        </p:nvGrpSpPr>
        <p:grpSpPr>
          <a:xfrm>
            <a:off x="841265" y="2469775"/>
            <a:ext cx="379226" cy="322733"/>
            <a:chOff x="866322" y="2469775"/>
            <a:chExt cx="379226" cy="322733"/>
          </a:xfrm>
        </p:grpSpPr>
        <p:sp>
          <p:nvSpPr>
            <p:cNvPr id="15312" name="Google Shape;15312;p56"/>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56"/>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56"/>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56"/>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56"/>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56"/>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56"/>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56"/>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56"/>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56"/>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56"/>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56"/>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56"/>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56"/>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56"/>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56"/>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56"/>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56"/>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56"/>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56"/>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56"/>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56"/>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56"/>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56"/>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56"/>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56"/>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8" name="Google Shape;15338;p56"/>
          <p:cNvGrpSpPr/>
          <p:nvPr/>
        </p:nvGrpSpPr>
        <p:grpSpPr>
          <a:xfrm>
            <a:off x="1303330" y="2500814"/>
            <a:ext cx="404183" cy="289151"/>
            <a:chOff x="1328387" y="2500814"/>
            <a:chExt cx="404183" cy="289151"/>
          </a:xfrm>
        </p:grpSpPr>
        <p:sp>
          <p:nvSpPr>
            <p:cNvPr id="15339" name="Google Shape;15339;p56"/>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56"/>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56"/>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56"/>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56"/>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56"/>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56"/>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56"/>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56"/>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56"/>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56"/>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56"/>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56"/>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56"/>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56"/>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56"/>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56"/>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56"/>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56"/>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56"/>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56"/>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56"/>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56"/>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56"/>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56"/>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56"/>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56"/>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56"/>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56"/>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8" name="Google Shape;15368;p56"/>
          <p:cNvGrpSpPr/>
          <p:nvPr/>
        </p:nvGrpSpPr>
        <p:grpSpPr>
          <a:xfrm>
            <a:off x="1796408" y="2495702"/>
            <a:ext cx="365988" cy="270801"/>
            <a:chOff x="1821465" y="2495702"/>
            <a:chExt cx="365988" cy="270801"/>
          </a:xfrm>
        </p:grpSpPr>
        <p:sp>
          <p:nvSpPr>
            <p:cNvPr id="15369" name="Google Shape;15369;p56"/>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56"/>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56"/>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56"/>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56"/>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56"/>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56"/>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56"/>
          <p:cNvGrpSpPr/>
          <p:nvPr/>
        </p:nvGrpSpPr>
        <p:grpSpPr>
          <a:xfrm>
            <a:off x="3700666" y="2455776"/>
            <a:ext cx="354977" cy="351202"/>
            <a:chOff x="3725723" y="2455776"/>
            <a:chExt cx="354977" cy="351202"/>
          </a:xfrm>
        </p:grpSpPr>
        <p:sp>
          <p:nvSpPr>
            <p:cNvPr id="15377" name="Google Shape;15377;p56"/>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56"/>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56"/>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56"/>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56"/>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56"/>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56"/>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56"/>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56"/>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56"/>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56"/>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56"/>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56"/>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56"/>
          <p:cNvGrpSpPr/>
          <p:nvPr/>
        </p:nvGrpSpPr>
        <p:grpSpPr>
          <a:xfrm>
            <a:off x="5201108" y="1977641"/>
            <a:ext cx="230482" cy="388847"/>
            <a:chOff x="5226165" y="1977641"/>
            <a:chExt cx="230482" cy="388847"/>
          </a:xfrm>
        </p:grpSpPr>
        <p:sp>
          <p:nvSpPr>
            <p:cNvPr id="15391" name="Google Shape;15391;p56"/>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56"/>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56"/>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56"/>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56"/>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56"/>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56"/>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56"/>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56"/>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56"/>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56"/>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56"/>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3" name="Google Shape;15403;p56"/>
          <p:cNvGrpSpPr/>
          <p:nvPr/>
        </p:nvGrpSpPr>
        <p:grpSpPr>
          <a:xfrm>
            <a:off x="5607545" y="2025510"/>
            <a:ext cx="370130" cy="287264"/>
            <a:chOff x="5632602" y="2025510"/>
            <a:chExt cx="370130" cy="287264"/>
          </a:xfrm>
        </p:grpSpPr>
        <p:sp>
          <p:nvSpPr>
            <p:cNvPr id="15404" name="Google Shape;15404;p56"/>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56"/>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56"/>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56"/>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56"/>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56"/>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56"/>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56"/>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56"/>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56"/>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56"/>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56"/>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56"/>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56"/>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56"/>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56"/>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56"/>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56"/>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56"/>
          <p:cNvGrpSpPr/>
          <p:nvPr/>
        </p:nvGrpSpPr>
        <p:grpSpPr>
          <a:xfrm>
            <a:off x="4187321" y="2456537"/>
            <a:ext cx="331515" cy="330021"/>
            <a:chOff x="4212378" y="2456537"/>
            <a:chExt cx="331515" cy="330021"/>
          </a:xfrm>
        </p:grpSpPr>
        <p:sp>
          <p:nvSpPr>
            <p:cNvPr id="15423" name="Google Shape;15423;p56"/>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56"/>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56"/>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56"/>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56"/>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56"/>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56"/>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56"/>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56"/>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2" name="Google Shape;15432;p56"/>
          <p:cNvGrpSpPr/>
          <p:nvPr/>
        </p:nvGrpSpPr>
        <p:grpSpPr>
          <a:xfrm>
            <a:off x="6150956" y="1977825"/>
            <a:ext cx="235411" cy="347427"/>
            <a:chOff x="6176013" y="1977825"/>
            <a:chExt cx="235411" cy="347427"/>
          </a:xfrm>
        </p:grpSpPr>
        <p:sp>
          <p:nvSpPr>
            <p:cNvPr id="15433" name="Google Shape;15433;p56"/>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56"/>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56"/>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56"/>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56"/>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56"/>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56"/>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56"/>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56"/>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56"/>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56"/>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56"/>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56"/>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56"/>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56"/>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56"/>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56"/>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56"/>
          <p:cNvGrpSpPr/>
          <p:nvPr/>
        </p:nvGrpSpPr>
        <p:grpSpPr>
          <a:xfrm>
            <a:off x="6627020" y="1977458"/>
            <a:ext cx="235778" cy="347794"/>
            <a:chOff x="6652077" y="1977458"/>
            <a:chExt cx="235778" cy="347794"/>
          </a:xfrm>
        </p:grpSpPr>
        <p:sp>
          <p:nvSpPr>
            <p:cNvPr id="15451" name="Google Shape;15451;p56"/>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56"/>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56"/>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56"/>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56"/>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56"/>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56"/>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56"/>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56"/>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56"/>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56"/>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56"/>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56"/>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56"/>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56"/>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56"/>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56"/>
          <p:cNvGrpSpPr/>
          <p:nvPr/>
        </p:nvGrpSpPr>
        <p:grpSpPr>
          <a:xfrm>
            <a:off x="7047456" y="1997512"/>
            <a:ext cx="394352" cy="308052"/>
            <a:chOff x="7072513" y="1997512"/>
            <a:chExt cx="394352" cy="308052"/>
          </a:xfrm>
        </p:grpSpPr>
        <p:sp>
          <p:nvSpPr>
            <p:cNvPr id="15468" name="Google Shape;15468;p56"/>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56"/>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56"/>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56"/>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56"/>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56"/>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56"/>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56"/>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56"/>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56"/>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56"/>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9" name="Google Shape;15479;p56"/>
          <p:cNvGrpSpPr/>
          <p:nvPr/>
        </p:nvGrpSpPr>
        <p:grpSpPr>
          <a:xfrm>
            <a:off x="7551151" y="1977825"/>
            <a:ext cx="292533" cy="347454"/>
            <a:chOff x="7576208" y="1977825"/>
            <a:chExt cx="292533" cy="347454"/>
          </a:xfrm>
        </p:grpSpPr>
        <p:sp>
          <p:nvSpPr>
            <p:cNvPr id="15480" name="Google Shape;15480;p56"/>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56"/>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56"/>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56"/>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56"/>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56"/>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56"/>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56"/>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56"/>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56"/>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56"/>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56"/>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56"/>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56"/>
          <p:cNvGrpSpPr/>
          <p:nvPr/>
        </p:nvGrpSpPr>
        <p:grpSpPr>
          <a:xfrm>
            <a:off x="7998825" y="1977458"/>
            <a:ext cx="320557" cy="347794"/>
            <a:chOff x="8023882" y="1977458"/>
            <a:chExt cx="320557" cy="347794"/>
          </a:xfrm>
        </p:grpSpPr>
        <p:sp>
          <p:nvSpPr>
            <p:cNvPr id="15494" name="Google Shape;15494;p56"/>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56"/>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56"/>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56"/>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56"/>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56"/>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56"/>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56"/>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56"/>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56"/>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56"/>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56"/>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56"/>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56"/>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56"/>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56"/>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56"/>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56"/>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56"/>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56"/>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56"/>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56"/>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56"/>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56"/>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56"/>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56"/>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56"/>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56"/>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56"/>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56"/>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56"/>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56"/>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56"/>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56"/>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56"/>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56"/>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56"/>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56"/>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56"/>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56"/>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4" name="Google Shape;15534;p56"/>
          <p:cNvGrpSpPr/>
          <p:nvPr/>
        </p:nvGrpSpPr>
        <p:grpSpPr>
          <a:xfrm>
            <a:off x="5602617" y="2444819"/>
            <a:ext cx="345147" cy="342630"/>
            <a:chOff x="5627674" y="2444819"/>
            <a:chExt cx="345147" cy="342630"/>
          </a:xfrm>
        </p:grpSpPr>
        <p:sp>
          <p:nvSpPr>
            <p:cNvPr id="15535" name="Google Shape;15535;p56"/>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56"/>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56"/>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56"/>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56"/>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0" name="Google Shape;15540;p56"/>
          <p:cNvGrpSpPr/>
          <p:nvPr/>
        </p:nvGrpSpPr>
        <p:grpSpPr>
          <a:xfrm>
            <a:off x="4628939" y="2440257"/>
            <a:ext cx="396607" cy="348555"/>
            <a:chOff x="4653996" y="2440257"/>
            <a:chExt cx="396607" cy="348555"/>
          </a:xfrm>
        </p:grpSpPr>
        <p:sp>
          <p:nvSpPr>
            <p:cNvPr id="15541" name="Google Shape;15541;p56"/>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56"/>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56"/>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56"/>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56"/>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56"/>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56"/>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56"/>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56"/>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56"/>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56"/>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56"/>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56"/>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56"/>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56"/>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56"/>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56"/>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56"/>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9" name="Google Shape;15559;p56"/>
          <p:cNvGrpSpPr/>
          <p:nvPr/>
        </p:nvGrpSpPr>
        <p:grpSpPr>
          <a:xfrm>
            <a:off x="1829334" y="2895140"/>
            <a:ext cx="301630" cy="374272"/>
            <a:chOff x="1854391" y="2895140"/>
            <a:chExt cx="301630" cy="374272"/>
          </a:xfrm>
        </p:grpSpPr>
        <p:sp>
          <p:nvSpPr>
            <p:cNvPr id="15560" name="Google Shape;15560;p56"/>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56"/>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56"/>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56"/>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56"/>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56"/>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56"/>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56"/>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56"/>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56"/>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56"/>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56"/>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56"/>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56"/>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56"/>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56"/>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56"/>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56"/>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56"/>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56"/>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56"/>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56"/>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56"/>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56"/>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56"/>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56"/>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56"/>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56"/>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56"/>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56"/>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56"/>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56"/>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56"/>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6"/>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56"/>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56"/>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6"/>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56"/>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6"/>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56"/>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56"/>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6"/>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56"/>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56"/>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56"/>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6"/>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56"/>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56"/>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56"/>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56"/>
          <p:cNvGrpSpPr/>
          <p:nvPr/>
        </p:nvGrpSpPr>
        <p:grpSpPr>
          <a:xfrm>
            <a:off x="5147760" y="2438370"/>
            <a:ext cx="289518" cy="357651"/>
            <a:chOff x="5172817" y="2438370"/>
            <a:chExt cx="289518" cy="357651"/>
          </a:xfrm>
        </p:grpSpPr>
        <p:sp>
          <p:nvSpPr>
            <p:cNvPr id="15610" name="Google Shape;15610;p56"/>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56"/>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56"/>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6"/>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56"/>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56"/>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6"/>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56"/>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6"/>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56"/>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56"/>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1" name="Google Shape;15621;p56"/>
          <p:cNvGrpSpPr/>
          <p:nvPr/>
        </p:nvGrpSpPr>
        <p:grpSpPr>
          <a:xfrm>
            <a:off x="3209449" y="2484534"/>
            <a:ext cx="388297" cy="293320"/>
            <a:chOff x="3234506" y="2484534"/>
            <a:chExt cx="388297" cy="293320"/>
          </a:xfrm>
        </p:grpSpPr>
        <p:sp>
          <p:nvSpPr>
            <p:cNvPr id="15622" name="Google Shape;15622;p56"/>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56"/>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56"/>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56"/>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56"/>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56"/>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56"/>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56"/>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56"/>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56"/>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56"/>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56"/>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56"/>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56"/>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56"/>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56"/>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56"/>
          <p:cNvGrpSpPr/>
          <p:nvPr/>
        </p:nvGrpSpPr>
        <p:grpSpPr>
          <a:xfrm>
            <a:off x="6040092" y="3367036"/>
            <a:ext cx="362553" cy="356498"/>
            <a:chOff x="6065149" y="3367036"/>
            <a:chExt cx="362553" cy="356498"/>
          </a:xfrm>
        </p:grpSpPr>
        <p:sp>
          <p:nvSpPr>
            <p:cNvPr id="15639" name="Google Shape;15639;p56"/>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56"/>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56"/>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56"/>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56"/>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56"/>
          <p:cNvGrpSpPr/>
          <p:nvPr/>
        </p:nvGrpSpPr>
        <p:grpSpPr>
          <a:xfrm>
            <a:off x="6515764" y="3367036"/>
            <a:ext cx="362553" cy="356498"/>
            <a:chOff x="6540821" y="3367036"/>
            <a:chExt cx="362553" cy="356498"/>
          </a:xfrm>
        </p:grpSpPr>
        <p:sp>
          <p:nvSpPr>
            <p:cNvPr id="15645" name="Google Shape;15645;p56"/>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56"/>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56"/>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56"/>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56"/>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56"/>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56"/>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2" name="Google Shape;15652;p56"/>
          <p:cNvGrpSpPr/>
          <p:nvPr/>
        </p:nvGrpSpPr>
        <p:grpSpPr>
          <a:xfrm>
            <a:off x="2277401" y="2474704"/>
            <a:ext cx="354479" cy="312561"/>
            <a:chOff x="2302458" y="2474704"/>
            <a:chExt cx="354479" cy="312561"/>
          </a:xfrm>
        </p:grpSpPr>
        <p:sp>
          <p:nvSpPr>
            <p:cNvPr id="15653" name="Google Shape;15653;p56"/>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56"/>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56"/>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56"/>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56"/>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56"/>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56"/>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56"/>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56"/>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56"/>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56"/>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56"/>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56"/>
          <p:cNvGrpSpPr/>
          <p:nvPr/>
        </p:nvGrpSpPr>
        <p:grpSpPr>
          <a:xfrm>
            <a:off x="2806053" y="2442538"/>
            <a:ext cx="246002" cy="348922"/>
            <a:chOff x="2831110" y="2442538"/>
            <a:chExt cx="246002" cy="348922"/>
          </a:xfrm>
        </p:grpSpPr>
        <p:sp>
          <p:nvSpPr>
            <p:cNvPr id="15666" name="Google Shape;15666;p56"/>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56"/>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56"/>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56"/>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56"/>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56"/>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56"/>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56"/>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56"/>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56"/>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56"/>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56"/>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56"/>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56"/>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56"/>
          <p:cNvGrpSpPr/>
          <p:nvPr/>
        </p:nvGrpSpPr>
        <p:grpSpPr>
          <a:xfrm>
            <a:off x="6991435" y="3367036"/>
            <a:ext cx="362947" cy="356498"/>
            <a:chOff x="7016492" y="3367036"/>
            <a:chExt cx="362947" cy="356498"/>
          </a:xfrm>
        </p:grpSpPr>
        <p:sp>
          <p:nvSpPr>
            <p:cNvPr id="15681" name="Google Shape;15681;p56"/>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56"/>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56"/>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56"/>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56"/>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56"/>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56"/>
          <p:cNvGrpSpPr/>
          <p:nvPr/>
        </p:nvGrpSpPr>
        <p:grpSpPr>
          <a:xfrm>
            <a:off x="4806717" y="3817357"/>
            <a:ext cx="362947" cy="356576"/>
            <a:chOff x="5108852" y="3817357"/>
            <a:chExt cx="362947" cy="356576"/>
          </a:xfrm>
        </p:grpSpPr>
        <p:sp>
          <p:nvSpPr>
            <p:cNvPr id="15688" name="Google Shape;15688;p56"/>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56"/>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56"/>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56"/>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56"/>
          <p:cNvGrpSpPr/>
          <p:nvPr/>
        </p:nvGrpSpPr>
        <p:grpSpPr>
          <a:xfrm>
            <a:off x="5703585" y="3817357"/>
            <a:ext cx="362947" cy="356576"/>
            <a:chOff x="6005720" y="3817357"/>
            <a:chExt cx="362947" cy="356576"/>
          </a:xfrm>
        </p:grpSpPr>
        <p:sp>
          <p:nvSpPr>
            <p:cNvPr id="15693" name="Google Shape;15693;p56"/>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56"/>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56"/>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56"/>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56"/>
          <p:cNvGrpSpPr/>
          <p:nvPr/>
        </p:nvGrpSpPr>
        <p:grpSpPr>
          <a:xfrm>
            <a:off x="5564395" y="3367036"/>
            <a:ext cx="362580" cy="356498"/>
            <a:chOff x="5589452" y="3367036"/>
            <a:chExt cx="362580" cy="356498"/>
          </a:xfrm>
        </p:grpSpPr>
        <p:sp>
          <p:nvSpPr>
            <p:cNvPr id="15698" name="Google Shape;15698;p56"/>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56"/>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56"/>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56"/>
          <p:cNvGrpSpPr/>
          <p:nvPr/>
        </p:nvGrpSpPr>
        <p:grpSpPr>
          <a:xfrm>
            <a:off x="7462964" y="3362475"/>
            <a:ext cx="372017" cy="365621"/>
            <a:chOff x="7488021" y="3362475"/>
            <a:chExt cx="372017" cy="365621"/>
          </a:xfrm>
        </p:grpSpPr>
        <p:sp>
          <p:nvSpPr>
            <p:cNvPr id="15702" name="Google Shape;15702;p56"/>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56"/>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56"/>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56"/>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56"/>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56"/>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56"/>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56"/>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56"/>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56"/>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2" name="Google Shape;15712;p56"/>
          <p:cNvGrpSpPr/>
          <p:nvPr/>
        </p:nvGrpSpPr>
        <p:grpSpPr>
          <a:xfrm>
            <a:off x="5088724" y="3367036"/>
            <a:ext cx="362553" cy="356498"/>
            <a:chOff x="5113781" y="3367036"/>
            <a:chExt cx="362553" cy="356498"/>
          </a:xfrm>
        </p:grpSpPr>
        <p:sp>
          <p:nvSpPr>
            <p:cNvPr id="15713" name="Google Shape;15713;p56"/>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56"/>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5" name="Google Shape;15715;p56"/>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6" name="Google Shape;15716;p56"/>
          <p:cNvGrpSpPr/>
          <p:nvPr/>
        </p:nvGrpSpPr>
        <p:grpSpPr>
          <a:xfrm>
            <a:off x="7943564" y="3365489"/>
            <a:ext cx="375818" cy="357651"/>
            <a:chOff x="7968621" y="3365489"/>
            <a:chExt cx="375818" cy="357651"/>
          </a:xfrm>
        </p:grpSpPr>
        <p:sp>
          <p:nvSpPr>
            <p:cNvPr id="15717" name="Google Shape;15717;p56"/>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56"/>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56"/>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56"/>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56"/>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56"/>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56"/>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56"/>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56"/>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56"/>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56"/>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56"/>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9" name="Google Shape;15729;p56"/>
          <p:cNvGrpSpPr/>
          <p:nvPr/>
        </p:nvGrpSpPr>
        <p:grpSpPr>
          <a:xfrm>
            <a:off x="5255151" y="3817357"/>
            <a:ext cx="362947" cy="356576"/>
            <a:chOff x="5557286" y="3817357"/>
            <a:chExt cx="362947" cy="356576"/>
          </a:xfrm>
        </p:grpSpPr>
        <p:grpSp>
          <p:nvGrpSpPr>
            <p:cNvPr id="15730" name="Google Shape;15730;p56"/>
            <p:cNvGrpSpPr/>
            <p:nvPr/>
          </p:nvGrpSpPr>
          <p:grpSpPr>
            <a:xfrm>
              <a:off x="5557286" y="3817357"/>
              <a:ext cx="362947" cy="356576"/>
              <a:chOff x="5557286" y="3817357"/>
              <a:chExt cx="362947" cy="356576"/>
            </a:xfrm>
          </p:grpSpPr>
          <p:sp>
            <p:nvSpPr>
              <p:cNvPr id="15731" name="Google Shape;15731;p56"/>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56"/>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56"/>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34" name="Google Shape;15734;p56"/>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5" name="Google Shape;15735;p56"/>
          <p:cNvGrpSpPr/>
          <p:nvPr/>
        </p:nvGrpSpPr>
        <p:grpSpPr>
          <a:xfrm>
            <a:off x="4358284" y="3817357"/>
            <a:ext cx="362947" cy="356576"/>
            <a:chOff x="4660419" y="3817357"/>
            <a:chExt cx="362947" cy="356576"/>
          </a:xfrm>
        </p:grpSpPr>
        <p:grpSp>
          <p:nvGrpSpPr>
            <p:cNvPr id="15736" name="Google Shape;15736;p56"/>
            <p:cNvGrpSpPr/>
            <p:nvPr/>
          </p:nvGrpSpPr>
          <p:grpSpPr>
            <a:xfrm>
              <a:off x="4660419" y="3817357"/>
              <a:ext cx="362947" cy="356576"/>
              <a:chOff x="4660419" y="3817357"/>
              <a:chExt cx="362947" cy="356576"/>
            </a:xfrm>
          </p:grpSpPr>
          <p:sp>
            <p:nvSpPr>
              <p:cNvPr id="15737" name="Google Shape;15737;p56"/>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56"/>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9" name="Google Shape;15739;p56"/>
            <p:cNvGrpSpPr/>
            <p:nvPr/>
          </p:nvGrpSpPr>
          <p:grpSpPr>
            <a:xfrm>
              <a:off x="4694459" y="3856408"/>
              <a:ext cx="282308" cy="265356"/>
              <a:chOff x="4690600" y="3853050"/>
              <a:chExt cx="289488" cy="272132"/>
            </a:xfrm>
          </p:grpSpPr>
          <p:sp>
            <p:nvSpPr>
              <p:cNvPr id="15740" name="Google Shape;15740;p56"/>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56"/>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42" name="Google Shape;15742;p56"/>
          <p:cNvGrpSpPr/>
          <p:nvPr/>
        </p:nvGrpSpPr>
        <p:grpSpPr>
          <a:xfrm>
            <a:off x="6159823" y="3813323"/>
            <a:ext cx="369882" cy="364325"/>
            <a:chOff x="1190200" y="238125"/>
            <a:chExt cx="5306767" cy="5212083"/>
          </a:xfrm>
        </p:grpSpPr>
        <p:grpSp>
          <p:nvGrpSpPr>
            <p:cNvPr id="15743" name="Google Shape;15743;p56"/>
            <p:cNvGrpSpPr/>
            <p:nvPr/>
          </p:nvGrpSpPr>
          <p:grpSpPr>
            <a:xfrm>
              <a:off x="1190200" y="238125"/>
              <a:ext cx="5212075" cy="5212075"/>
              <a:chOff x="1190200" y="238125"/>
              <a:chExt cx="5212075" cy="5212075"/>
            </a:xfrm>
          </p:grpSpPr>
          <p:sp>
            <p:nvSpPr>
              <p:cNvPr id="15744" name="Google Shape;15744;p56"/>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56"/>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6" name="Google Shape;15746;p56"/>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56"/>
          <p:cNvGrpSpPr/>
          <p:nvPr/>
        </p:nvGrpSpPr>
        <p:grpSpPr>
          <a:xfrm>
            <a:off x="3461049" y="3817357"/>
            <a:ext cx="363314" cy="356576"/>
            <a:chOff x="3763184" y="3817357"/>
            <a:chExt cx="363314" cy="356576"/>
          </a:xfrm>
        </p:grpSpPr>
        <p:sp>
          <p:nvSpPr>
            <p:cNvPr id="15748" name="Google Shape;15748;p56"/>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56"/>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56"/>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56"/>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56"/>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3" name="Google Shape;15753;p56"/>
          <p:cNvGrpSpPr/>
          <p:nvPr/>
        </p:nvGrpSpPr>
        <p:grpSpPr>
          <a:xfrm>
            <a:off x="3909850" y="3817357"/>
            <a:ext cx="362947" cy="356576"/>
            <a:chOff x="4211985" y="3817357"/>
            <a:chExt cx="362947" cy="356576"/>
          </a:xfrm>
        </p:grpSpPr>
        <p:sp>
          <p:nvSpPr>
            <p:cNvPr id="15754" name="Google Shape;15754;p5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5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5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7" name="Google Shape;15757;p56"/>
          <p:cNvGrpSpPr/>
          <p:nvPr/>
        </p:nvGrpSpPr>
        <p:grpSpPr>
          <a:xfrm>
            <a:off x="3012615" y="3817357"/>
            <a:ext cx="362920" cy="356865"/>
            <a:chOff x="3314750" y="3817357"/>
            <a:chExt cx="362920" cy="356865"/>
          </a:xfrm>
        </p:grpSpPr>
        <p:grpSp>
          <p:nvGrpSpPr>
            <p:cNvPr id="15758" name="Google Shape;15758;p56"/>
            <p:cNvGrpSpPr/>
            <p:nvPr/>
          </p:nvGrpSpPr>
          <p:grpSpPr>
            <a:xfrm>
              <a:off x="3314750" y="3817357"/>
              <a:ext cx="362920" cy="356865"/>
              <a:chOff x="3314750" y="3817357"/>
              <a:chExt cx="362920" cy="356865"/>
            </a:xfrm>
          </p:grpSpPr>
          <p:sp>
            <p:nvSpPr>
              <p:cNvPr id="15759" name="Google Shape;15759;p5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5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1" name="Google Shape;15761;p56"/>
            <p:cNvGrpSpPr/>
            <p:nvPr/>
          </p:nvGrpSpPr>
          <p:grpSpPr>
            <a:xfrm>
              <a:off x="3394986" y="3894612"/>
              <a:ext cx="202339" cy="202323"/>
              <a:chOff x="935197" y="1793977"/>
              <a:chExt cx="256451" cy="256430"/>
            </a:xfrm>
          </p:grpSpPr>
          <p:sp>
            <p:nvSpPr>
              <p:cNvPr id="15762" name="Google Shape;15762;p5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5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64" name="Google Shape;15764;p56"/>
          <p:cNvGrpSpPr/>
          <p:nvPr/>
        </p:nvGrpSpPr>
        <p:grpSpPr>
          <a:xfrm>
            <a:off x="2564181" y="3817357"/>
            <a:ext cx="362920" cy="356865"/>
            <a:chOff x="2866317" y="3817357"/>
            <a:chExt cx="362920" cy="356865"/>
          </a:xfrm>
        </p:grpSpPr>
        <p:sp>
          <p:nvSpPr>
            <p:cNvPr id="15765" name="Google Shape;15765;p5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5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5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68" name="Google Shape;15768;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72"/>
        <p:cNvGrpSpPr/>
        <p:nvPr/>
      </p:nvGrpSpPr>
      <p:grpSpPr>
        <a:xfrm>
          <a:off x="0" y="0"/>
          <a:ext cx="0" cy="0"/>
          <a:chOff x="0" y="0"/>
          <a:chExt cx="0" cy="0"/>
        </a:xfrm>
      </p:grpSpPr>
      <p:pic>
        <p:nvPicPr>
          <p:cNvPr id="15773" name="Google Shape;15773;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B8703204-2184-669E-0CBD-D736EFE5627D}"/>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818F9D0A-91DC-48BC-F56C-9037A197C86A}"/>
              </a:ext>
            </a:extLst>
          </p:cNvPr>
          <p:cNvSpPr txBox="1">
            <a:spLocks noGrp="1"/>
          </p:cNvSpPr>
          <p:nvPr>
            <p:ph type="title"/>
          </p:nvPr>
        </p:nvSpPr>
        <p:spPr>
          <a:xfrm>
            <a:off x="715099" y="535000"/>
            <a:ext cx="5135573"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Limitations</a:t>
            </a:r>
          </a:p>
        </p:txBody>
      </p:sp>
      <p:sp>
        <p:nvSpPr>
          <p:cNvPr id="282" name="Google Shape;282;p25">
            <a:extLst>
              <a:ext uri="{FF2B5EF4-FFF2-40B4-BE49-F238E27FC236}">
                <a16:creationId xmlns:a16="http://schemas.microsoft.com/office/drawing/2014/main" id="{1CC9CFB4-844C-6761-FE83-303565AAB974}"/>
              </a:ext>
            </a:extLst>
          </p:cNvPr>
          <p:cNvSpPr txBox="1">
            <a:spLocks noGrp="1"/>
          </p:cNvSpPr>
          <p:nvPr>
            <p:ph type="body" idx="1"/>
          </p:nvPr>
        </p:nvSpPr>
        <p:spPr>
          <a:xfrm>
            <a:off x="715099" y="1242400"/>
            <a:ext cx="7713802" cy="3366000"/>
          </a:xfrm>
          <a:prstGeom prst="rect">
            <a:avLst/>
          </a:prstGeom>
        </p:spPr>
        <p:txBody>
          <a:bodyPr spcFirstLastPara="1" wrap="square" lIns="91425" tIns="91425" rIns="91425" bIns="91425" anchor="t" anchorCtr="0">
            <a:noAutofit/>
          </a:bodyPr>
          <a:lstStyle/>
          <a:p>
            <a:pPr marL="285750" indent="-285750" algn="just">
              <a:spcAft>
                <a:spcPts val="600"/>
              </a:spcAft>
            </a:pPr>
            <a:r>
              <a:rPr lang="en-US" dirty="0"/>
              <a:t>Cannot accomplish tasks simply through input instructions</a:t>
            </a:r>
          </a:p>
          <a:p>
            <a:pPr marL="285750" indent="-285750" algn="just">
              <a:spcAft>
                <a:spcPts val="600"/>
              </a:spcAft>
            </a:pPr>
            <a:r>
              <a:rPr lang="en-US" dirty="0"/>
              <a:t>Require a complex and cumbersome workflow involving multiple models and numerous steps. </a:t>
            </a:r>
          </a:p>
          <a:p>
            <a:pPr marL="285750" indent="-285750" algn="just">
              <a:spcAft>
                <a:spcPts val="600"/>
              </a:spcAft>
            </a:pPr>
            <a:r>
              <a:rPr lang="en-US" dirty="0"/>
              <a:t>For example:</a:t>
            </a:r>
          </a:p>
          <a:p>
            <a:pPr marL="742950" lvl="1" indent="-285750" algn="just">
              <a:spcAft>
                <a:spcPts val="600"/>
              </a:spcAft>
            </a:pPr>
            <a:r>
              <a:rPr lang="en-US" dirty="0"/>
              <a:t>ControlNet needs to use a detector to extract conditions (such as pose estimation maps) and then loads the corresponding condition module. </a:t>
            </a:r>
          </a:p>
          <a:p>
            <a:pPr marL="742950" lvl="1" indent="-285750" algn="just">
              <a:spcAft>
                <a:spcPts val="600"/>
              </a:spcAft>
            </a:pPr>
            <a:r>
              <a:rPr lang="en-US" dirty="0" err="1"/>
              <a:t>InstantID</a:t>
            </a:r>
            <a:r>
              <a:rPr lang="en-US" dirty="0"/>
              <a:t> can only process single-person images and requires a face detection model to detect faces beforehand, followed by using a face encoder to encode the face. </a:t>
            </a:r>
          </a:p>
          <a:p>
            <a:pPr marL="742950" lvl="1" indent="-285750" algn="just">
              <a:spcAft>
                <a:spcPts val="600"/>
              </a:spcAft>
            </a:pPr>
            <a:r>
              <a:rPr lang="en-US" dirty="0"/>
              <a:t>If users want to edit the generated images, additional models like InstructPix2Pix need to be loaded. </a:t>
            </a:r>
          </a:p>
        </p:txBody>
      </p:sp>
    </p:spTree>
    <p:extLst>
      <p:ext uri="{BB962C8B-B14F-4D97-AF65-F5344CB8AC3E}">
        <p14:creationId xmlns:p14="http://schemas.microsoft.com/office/powerpoint/2010/main" val="1276287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Prior Art</a:t>
            </a:r>
          </a:p>
        </p:txBody>
      </p:sp>
      <p:sp>
        <p:nvSpPr>
          <p:cNvPr id="446" name="Google Shape;446;p2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cxnSp>
        <p:nvCxnSpPr>
          <p:cNvPr id="447" name="Google Shape;447;p2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48" name="Google Shape;448;p26"/>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27"/>
          <p:cNvSpPr txBox="1">
            <a:spLocks noGrp="1"/>
          </p:cNvSpPr>
          <p:nvPr>
            <p:ph type="title"/>
          </p:nvPr>
        </p:nvSpPr>
        <p:spPr>
          <a:xfrm>
            <a:off x="180625" y="119364"/>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Current image generation models</a:t>
            </a:r>
            <a:endParaRPr dirty="0"/>
          </a:p>
        </p:txBody>
      </p:sp>
      <p:sp>
        <p:nvSpPr>
          <p:cNvPr id="454" name="Google Shape;454;p27"/>
          <p:cNvSpPr txBox="1">
            <a:spLocks noGrp="1"/>
          </p:cNvSpPr>
          <p:nvPr>
            <p:ph type="body" idx="1"/>
          </p:nvPr>
        </p:nvSpPr>
        <p:spPr>
          <a:xfrm>
            <a:off x="202817" y="665499"/>
            <a:ext cx="8643310" cy="4412191"/>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(a)</a:t>
            </a:r>
            <a:r>
              <a:rPr lang="en" sz="2000" dirty="0">
                <a:latin typeface="Golos Text Medium"/>
                <a:ea typeface="Golos Text Medium"/>
                <a:cs typeface="Golos Text Medium"/>
                <a:sym typeface="Golos Text Medium"/>
              </a:rPr>
              <a:t> Stable Diffusion</a:t>
            </a:r>
            <a:endParaRPr sz="2000" dirty="0">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(b)</a:t>
            </a:r>
            <a:r>
              <a:rPr lang="en" sz="2000" dirty="0">
                <a:latin typeface="Golos Text Medium"/>
                <a:ea typeface="Golos Text Medium"/>
                <a:cs typeface="Golos Text Medium"/>
                <a:sym typeface="Golos Text Medium"/>
              </a:rPr>
              <a:t> ControlNet</a:t>
            </a:r>
            <a:endParaRPr sz="2000" dirty="0">
              <a:latin typeface="Golos Text Medium"/>
              <a:ea typeface="Golos Text Medium"/>
              <a:cs typeface="Golos Text Medium"/>
              <a:sym typeface="Golos Text Medium"/>
            </a:endParaRPr>
          </a:p>
        </p:txBody>
      </p:sp>
      <p:cxnSp>
        <p:nvCxnSpPr>
          <p:cNvPr id="455" name="Google Shape;455;p27"/>
          <p:cNvCxnSpPr/>
          <p:nvPr/>
        </p:nvCxnSpPr>
        <p:spPr>
          <a:xfrm>
            <a:off x="2708329" y="1077149"/>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56" name="Google Shape;456;p27"/>
          <p:cNvCxnSpPr/>
          <p:nvPr/>
        </p:nvCxnSpPr>
        <p:spPr>
          <a:xfrm>
            <a:off x="2155729" y="2984070"/>
            <a:ext cx="552600" cy="0"/>
          </a:xfrm>
          <a:prstGeom prst="straightConnector1">
            <a:avLst/>
          </a:prstGeom>
          <a:noFill/>
          <a:ln w="19050" cap="flat" cmpd="sng">
            <a:solidFill>
              <a:schemeClr val="dk1"/>
            </a:solidFill>
            <a:prstDash val="solid"/>
            <a:round/>
            <a:headEnd type="none" w="med" len="med"/>
            <a:tailEnd type="stealth" w="med" len="med"/>
          </a:ln>
        </p:spPr>
      </p:cxnSp>
      <p:pic>
        <p:nvPicPr>
          <p:cNvPr id="15" name="Picture 14">
            <a:extLst>
              <a:ext uri="{FF2B5EF4-FFF2-40B4-BE49-F238E27FC236}">
                <a16:creationId xmlns:a16="http://schemas.microsoft.com/office/drawing/2014/main" id="{8D9F1F27-EE71-159F-7FAD-DB41AD2B749D}"/>
              </a:ext>
            </a:extLst>
          </p:cNvPr>
          <p:cNvPicPr>
            <a:picLocks noChangeAspect="1"/>
          </p:cNvPicPr>
          <p:nvPr/>
        </p:nvPicPr>
        <p:blipFill>
          <a:blip r:embed="rId3"/>
          <a:stretch>
            <a:fillRect/>
          </a:stretch>
        </p:blipFill>
        <p:spPr>
          <a:xfrm>
            <a:off x="1687819" y="1327535"/>
            <a:ext cx="6811945" cy="1371035"/>
          </a:xfrm>
          <a:prstGeom prst="rect">
            <a:avLst/>
          </a:prstGeom>
        </p:spPr>
      </p:pic>
      <p:pic>
        <p:nvPicPr>
          <p:cNvPr id="17" name="Picture 16">
            <a:extLst>
              <a:ext uri="{FF2B5EF4-FFF2-40B4-BE49-F238E27FC236}">
                <a16:creationId xmlns:a16="http://schemas.microsoft.com/office/drawing/2014/main" id="{F184608A-A190-72A4-E6F9-1F75E23B34B4}"/>
              </a:ext>
            </a:extLst>
          </p:cNvPr>
          <p:cNvPicPr>
            <a:picLocks noChangeAspect="1"/>
          </p:cNvPicPr>
          <p:nvPr/>
        </p:nvPicPr>
        <p:blipFill>
          <a:blip r:embed="rId4"/>
          <a:stretch>
            <a:fillRect/>
          </a:stretch>
        </p:blipFill>
        <p:spPr>
          <a:xfrm>
            <a:off x="507135" y="3104849"/>
            <a:ext cx="7516091" cy="19230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2">
          <a:extLst>
            <a:ext uri="{FF2B5EF4-FFF2-40B4-BE49-F238E27FC236}">
              <a16:creationId xmlns:a16="http://schemas.microsoft.com/office/drawing/2014/main" id="{1C9E0B03-C827-A0A3-A747-EE826AF62E59}"/>
            </a:ext>
          </a:extLst>
        </p:cNvPr>
        <p:cNvGrpSpPr/>
        <p:nvPr/>
      </p:nvGrpSpPr>
      <p:grpSpPr>
        <a:xfrm>
          <a:off x="0" y="0"/>
          <a:ext cx="0" cy="0"/>
          <a:chOff x="0" y="0"/>
          <a:chExt cx="0" cy="0"/>
        </a:xfrm>
      </p:grpSpPr>
      <p:sp>
        <p:nvSpPr>
          <p:cNvPr id="453" name="Google Shape;453;p27">
            <a:extLst>
              <a:ext uri="{FF2B5EF4-FFF2-40B4-BE49-F238E27FC236}">
                <a16:creationId xmlns:a16="http://schemas.microsoft.com/office/drawing/2014/main" id="{1AB08554-2229-F9D3-FACD-FE753BD9AFE3}"/>
              </a:ext>
            </a:extLst>
          </p:cNvPr>
          <p:cNvSpPr txBox="1">
            <a:spLocks noGrp="1"/>
          </p:cNvSpPr>
          <p:nvPr>
            <p:ph type="title"/>
          </p:nvPr>
        </p:nvSpPr>
        <p:spPr>
          <a:xfrm>
            <a:off x="180625" y="119364"/>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Current image generation models</a:t>
            </a:r>
            <a:endParaRPr dirty="0"/>
          </a:p>
        </p:txBody>
      </p:sp>
      <p:sp>
        <p:nvSpPr>
          <p:cNvPr id="454" name="Google Shape;454;p27">
            <a:extLst>
              <a:ext uri="{FF2B5EF4-FFF2-40B4-BE49-F238E27FC236}">
                <a16:creationId xmlns:a16="http://schemas.microsoft.com/office/drawing/2014/main" id="{A9ED84A8-5C11-DC70-97B5-98F595626638}"/>
              </a:ext>
            </a:extLst>
          </p:cNvPr>
          <p:cNvSpPr txBox="1">
            <a:spLocks noGrp="1"/>
          </p:cNvSpPr>
          <p:nvPr>
            <p:ph type="body" idx="1"/>
          </p:nvPr>
        </p:nvSpPr>
        <p:spPr>
          <a:xfrm>
            <a:off x="202817" y="665499"/>
            <a:ext cx="8643310" cy="441219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chemeClr val="accent3"/>
                </a:solidFill>
                <a:latin typeface="Golos Text Medium"/>
                <a:ea typeface="Golos Text Medium"/>
                <a:cs typeface="Golos Text Medium"/>
                <a:sym typeface="Golos Text Medium"/>
              </a:rPr>
              <a:t>(c) </a:t>
            </a:r>
            <a:r>
              <a:rPr lang="en-US" sz="2000" dirty="0" err="1">
                <a:latin typeface="Golos Text Medium"/>
                <a:ea typeface="Golos Text Medium"/>
                <a:cs typeface="Golos Text Medium"/>
                <a:sym typeface="Golos Text Medium"/>
              </a:rPr>
              <a:t>DreamBooth</a:t>
            </a:r>
            <a:endParaRPr lang="en-US" sz="2000" dirty="0">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US" sz="2000" dirty="0">
              <a:latin typeface="Golos Text Medium"/>
              <a:ea typeface="Golos Text Medium"/>
              <a:cs typeface="Golos Text Medium"/>
              <a:sym typeface="Golos Text Medium"/>
            </a:endParaRPr>
          </a:p>
        </p:txBody>
      </p:sp>
      <p:cxnSp>
        <p:nvCxnSpPr>
          <p:cNvPr id="455" name="Google Shape;455;p27">
            <a:extLst>
              <a:ext uri="{FF2B5EF4-FFF2-40B4-BE49-F238E27FC236}">
                <a16:creationId xmlns:a16="http://schemas.microsoft.com/office/drawing/2014/main" id="{B1C65985-DFB0-6B26-A5E6-303839199F06}"/>
              </a:ext>
            </a:extLst>
          </p:cNvPr>
          <p:cNvCxnSpPr/>
          <p:nvPr/>
        </p:nvCxnSpPr>
        <p:spPr>
          <a:xfrm>
            <a:off x="2708329" y="1077149"/>
            <a:ext cx="552600" cy="0"/>
          </a:xfrm>
          <a:prstGeom prst="straightConnector1">
            <a:avLst/>
          </a:prstGeom>
          <a:noFill/>
          <a:ln w="19050" cap="flat" cmpd="sng">
            <a:solidFill>
              <a:schemeClr val="dk1"/>
            </a:solidFill>
            <a:prstDash val="solid"/>
            <a:round/>
            <a:headEnd type="none" w="med" len="med"/>
            <a:tailEnd type="stealth" w="med" len="med"/>
          </a:ln>
        </p:spPr>
      </p:cxnSp>
      <p:pic>
        <p:nvPicPr>
          <p:cNvPr id="4" name="Picture 3">
            <a:extLst>
              <a:ext uri="{FF2B5EF4-FFF2-40B4-BE49-F238E27FC236}">
                <a16:creationId xmlns:a16="http://schemas.microsoft.com/office/drawing/2014/main" id="{DD57B823-58B6-28E9-4021-98CC2B3EEA84}"/>
              </a:ext>
            </a:extLst>
          </p:cNvPr>
          <p:cNvPicPr>
            <a:picLocks noChangeAspect="1"/>
          </p:cNvPicPr>
          <p:nvPr/>
        </p:nvPicPr>
        <p:blipFill>
          <a:blip r:embed="rId3"/>
          <a:stretch>
            <a:fillRect/>
          </a:stretch>
        </p:blipFill>
        <p:spPr>
          <a:xfrm>
            <a:off x="633845" y="1267749"/>
            <a:ext cx="7781253" cy="3619341"/>
          </a:xfrm>
          <a:prstGeom prst="rect">
            <a:avLst/>
          </a:prstGeom>
        </p:spPr>
      </p:pic>
    </p:spTree>
    <p:extLst>
      <p:ext uri="{BB962C8B-B14F-4D97-AF65-F5344CB8AC3E}">
        <p14:creationId xmlns:p14="http://schemas.microsoft.com/office/powerpoint/2010/main" val="4010780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2">
          <a:extLst>
            <a:ext uri="{FF2B5EF4-FFF2-40B4-BE49-F238E27FC236}">
              <a16:creationId xmlns:a16="http://schemas.microsoft.com/office/drawing/2014/main" id="{E5AA7B5F-98EE-D180-689A-8E21B2806C34}"/>
            </a:ext>
          </a:extLst>
        </p:cNvPr>
        <p:cNvGrpSpPr/>
        <p:nvPr/>
      </p:nvGrpSpPr>
      <p:grpSpPr>
        <a:xfrm>
          <a:off x="0" y="0"/>
          <a:ext cx="0" cy="0"/>
          <a:chOff x="0" y="0"/>
          <a:chExt cx="0" cy="0"/>
        </a:xfrm>
      </p:grpSpPr>
      <p:sp>
        <p:nvSpPr>
          <p:cNvPr id="453" name="Google Shape;453;p27">
            <a:extLst>
              <a:ext uri="{FF2B5EF4-FFF2-40B4-BE49-F238E27FC236}">
                <a16:creationId xmlns:a16="http://schemas.microsoft.com/office/drawing/2014/main" id="{8C1B4A37-84D4-F6CA-9AFB-BD5917931B3E}"/>
              </a:ext>
            </a:extLst>
          </p:cNvPr>
          <p:cNvSpPr txBox="1">
            <a:spLocks noGrp="1"/>
          </p:cNvSpPr>
          <p:nvPr>
            <p:ph type="title"/>
          </p:nvPr>
        </p:nvSpPr>
        <p:spPr>
          <a:xfrm>
            <a:off x="180625" y="119364"/>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Current image generation models</a:t>
            </a:r>
            <a:endParaRPr dirty="0"/>
          </a:p>
        </p:txBody>
      </p:sp>
      <p:sp>
        <p:nvSpPr>
          <p:cNvPr id="454" name="Google Shape;454;p27">
            <a:extLst>
              <a:ext uri="{FF2B5EF4-FFF2-40B4-BE49-F238E27FC236}">
                <a16:creationId xmlns:a16="http://schemas.microsoft.com/office/drawing/2014/main" id="{8A82D733-B9B1-AAE7-B5F2-8A4CAFF6DD53}"/>
              </a:ext>
            </a:extLst>
          </p:cNvPr>
          <p:cNvSpPr txBox="1">
            <a:spLocks noGrp="1"/>
          </p:cNvSpPr>
          <p:nvPr>
            <p:ph type="body" idx="1"/>
          </p:nvPr>
        </p:nvSpPr>
        <p:spPr>
          <a:xfrm>
            <a:off x="202817" y="665499"/>
            <a:ext cx="8643310" cy="4412191"/>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US" sz="2000" dirty="0">
                <a:solidFill>
                  <a:schemeClr val="accent3"/>
                </a:solidFill>
                <a:latin typeface="Golos Text Medium"/>
                <a:ea typeface="Golos Text Medium"/>
                <a:cs typeface="Golos Text Medium"/>
                <a:sym typeface="Golos Text Medium"/>
              </a:rPr>
              <a:t>(d) </a:t>
            </a:r>
            <a:r>
              <a:rPr lang="en-US" sz="2000" dirty="0">
                <a:latin typeface="Golos Text Medium"/>
                <a:ea typeface="Golos Text Medium"/>
                <a:cs typeface="Golos Text Medium"/>
                <a:sym typeface="Golos Text Medium"/>
              </a:rPr>
              <a:t>Kosmos-G</a:t>
            </a:r>
          </a:p>
        </p:txBody>
      </p:sp>
      <p:cxnSp>
        <p:nvCxnSpPr>
          <p:cNvPr id="456" name="Google Shape;456;p27">
            <a:extLst>
              <a:ext uri="{FF2B5EF4-FFF2-40B4-BE49-F238E27FC236}">
                <a16:creationId xmlns:a16="http://schemas.microsoft.com/office/drawing/2014/main" id="{D891FA65-3159-C799-7756-CD20E3945228}"/>
              </a:ext>
            </a:extLst>
          </p:cNvPr>
          <p:cNvCxnSpPr/>
          <p:nvPr/>
        </p:nvCxnSpPr>
        <p:spPr>
          <a:xfrm>
            <a:off x="2024111" y="1051361"/>
            <a:ext cx="552600"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2171041653"/>
      </p:ext>
    </p:extLst>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908</TotalTime>
  <Words>1432</Words>
  <Application>Microsoft Office PowerPoint</Application>
  <PresentationFormat>On-screen Show (16:9)</PresentationFormat>
  <Paragraphs>196</Paragraphs>
  <Slides>42</Slides>
  <Notes>41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42</vt:i4>
      </vt:variant>
    </vt:vector>
  </HeadingPairs>
  <TitlesOfParts>
    <vt:vector size="52" baseType="lpstr">
      <vt:lpstr>Roboto Medium</vt:lpstr>
      <vt:lpstr>Proxima Nova</vt:lpstr>
      <vt:lpstr>Golos Text Medium</vt:lpstr>
      <vt:lpstr>Arial</vt:lpstr>
      <vt:lpstr>Golos Text</vt:lpstr>
      <vt:lpstr>Amatic SC</vt:lpstr>
      <vt:lpstr>Calibri</vt:lpstr>
      <vt:lpstr>Bebas Neue</vt:lpstr>
      <vt:lpstr>Artificial Intelligence by Slidesgo</vt:lpstr>
      <vt:lpstr>Slidesgo Final Pages</vt:lpstr>
      <vt:lpstr>A Unified Model for Multimodal Image Generation and Editing</vt:lpstr>
      <vt:lpstr>01</vt:lpstr>
      <vt:lpstr>Introduction</vt:lpstr>
      <vt:lpstr>Image Generation Context</vt:lpstr>
      <vt:lpstr>Limitations</vt:lpstr>
      <vt:lpstr>Prior Art</vt:lpstr>
      <vt:lpstr>Current image generation models</vt:lpstr>
      <vt:lpstr>Current image generation models</vt:lpstr>
      <vt:lpstr>Current image generation models</vt:lpstr>
      <vt:lpstr>Can a single model  complete various tasks  end-to-end through user  instructions, similar to how  ChatGPT handles language tasks?</vt:lpstr>
      <vt:lpstr>Methodology</vt:lpstr>
      <vt:lpstr>Main uses</vt:lpstr>
      <vt:lpstr>Main uses</vt:lpstr>
      <vt:lpstr>Experiments</vt:lpstr>
      <vt:lpstr>Image Generation</vt:lpstr>
      <vt:lpstr>Computer Vision Tasks</vt:lpstr>
      <vt:lpstr>Demo</vt:lpstr>
      <vt:lpstr>Conclusion</vt:lpstr>
      <vt:lpstr>Advantages</vt:lpstr>
      <vt:lpstr>Disadvantages</vt:lpstr>
      <vt:lpstr>Disadvantages</vt:lpstr>
      <vt:lpstr>Conclusion</vt:lpstr>
      <vt:lpstr>PowerPoint Presentation</vt:lpstr>
      <vt:lpstr>Reference</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Gnust VuD</cp:lastModifiedBy>
  <cp:revision>38</cp:revision>
  <dcterms:modified xsi:type="dcterms:W3CDTF">2025-02-09T14:13:22Z</dcterms:modified>
</cp:coreProperties>
</file>